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Masters/slideMaster1.xml" ContentType="application/vnd.openxmlformats-officedocument.presentationml.slideMaster+xml"/>
  <Override PartName="/ppt/notesSlides/notesSlide19.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4.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0.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authors.xml" ContentType="application/vnd.ms-powerpoi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78" r:id="rId2"/>
    <p:sldId id="305" r:id="rId3"/>
    <p:sldId id="324" r:id="rId4"/>
    <p:sldId id="325" r:id="rId5"/>
    <p:sldId id="316" r:id="rId6"/>
    <p:sldId id="326" r:id="rId7"/>
    <p:sldId id="310" r:id="rId8"/>
    <p:sldId id="334" r:id="rId9"/>
    <p:sldId id="308" r:id="rId10"/>
    <p:sldId id="309" r:id="rId11"/>
    <p:sldId id="312" r:id="rId12"/>
    <p:sldId id="313" r:id="rId13"/>
    <p:sldId id="314" r:id="rId14"/>
    <p:sldId id="315" r:id="rId15"/>
    <p:sldId id="317" r:id="rId16"/>
    <p:sldId id="335" r:id="rId17"/>
    <p:sldId id="336" r:id="rId18"/>
    <p:sldId id="337" r:id="rId19"/>
    <p:sldId id="328" r:id="rId20"/>
    <p:sldId id="283" r:id="rId21"/>
    <p:sldId id="318" r:id="rId22"/>
    <p:sldId id="329" r:id="rId23"/>
    <p:sldId id="330" r:id="rId24"/>
    <p:sldId id="331" r:id="rId25"/>
    <p:sldId id="339" r:id="rId26"/>
    <p:sldId id="341" r:id="rId27"/>
    <p:sldId id="340" r:id="rId28"/>
    <p:sldId id="345" r:id="rId29"/>
    <p:sldId id="319" r:id="rId30"/>
    <p:sldId id="323" r:id="rId31"/>
    <p:sldId id="343" r:id="rId32"/>
    <p:sldId id="346" r:id="rId33"/>
    <p:sldId id="342" r:id="rId34"/>
    <p:sldId id="344" r:id="rId35"/>
    <p:sldId id="33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351FFC7-C113-963E-E48D-4C0DAC812F20}" name="Hoover Herrera" initials="HH" userId="S::Hoover.Herrera@carolina.com::ed81b85f-8dd9-47f9-a14f-360a276245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2A94D"/>
    <a:srgbClr val="94BD3C"/>
    <a:srgbClr val="97C049"/>
    <a:srgbClr val="FACD01"/>
    <a:srgbClr val="97BE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011C34-95D0-7BBA-55FB-956A1AA0915B}" v="58" dt="2024-09-06T16:24:47.2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736"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45"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46"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BE1170-0408-4F20-BF90-027064F47986}" type="datetimeFigureOut">
              <a:t>9/6/2024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A8FA69-C803-40C8-A5B7-DEF73BB7087C}" type="slidenum">
              <a:t>‹#›</a:t>
            </a:fld>
            <a:endParaRPr lang="en-US"/>
          </a:p>
        </p:txBody>
      </p:sp>
    </p:spTree>
    <p:extLst>
      <p:ext uri="{BB962C8B-B14F-4D97-AF65-F5344CB8AC3E}">
        <p14:creationId xmlns:p14="http://schemas.microsoft.com/office/powerpoint/2010/main" val="2571019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sec.si.edu/plantsandplaces-phenomeno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thecorestandards.org/ELA-Literacy/RI/2/5/"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thecorestandards.org/ELA-Literacy/RI/2/7/"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Sarah and Hoover introduce themselves</a:t>
            </a:r>
          </a:p>
        </p:txBody>
      </p:sp>
      <p:sp>
        <p:nvSpPr>
          <p:cNvPr id="4" name="Slide Number Placeholder 3"/>
          <p:cNvSpPr>
            <a:spLocks noGrp="1"/>
          </p:cNvSpPr>
          <p:nvPr>
            <p:ph type="sldNum" sz="quarter" idx="5"/>
          </p:nvPr>
        </p:nvSpPr>
        <p:spPr/>
        <p:txBody>
          <a:bodyPr/>
          <a:lstStyle/>
          <a:p>
            <a:fld id="{2CA8FA69-C803-40C8-A5B7-DEF73BB7087C}" type="slidenum">
              <a:t>1</a:t>
            </a:fld>
            <a:endParaRPr lang="en-US"/>
          </a:p>
        </p:txBody>
      </p:sp>
    </p:spTree>
    <p:extLst>
      <p:ext uri="{BB962C8B-B14F-4D97-AF65-F5344CB8AC3E}">
        <p14:creationId xmlns:p14="http://schemas.microsoft.com/office/powerpoint/2010/main" val="2930536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Students are also given images of real tomato plants to compare to the illustrations in the reading as they are writing what different plants parts look like and what they do.</a:t>
            </a:r>
          </a:p>
        </p:txBody>
      </p:sp>
      <p:sp>
        <p:nvSpPr>
          <p:cNvPr id="4" name="Slide Number Placeholder 3"/>
          <p:cNvSpPr>
            <a:spLocks noGrp="1"/>
          </p:cNvSpPr>
          <p:nvPr>
            <p:ph type="sldNum" sz="quarter" idx="5"/>
          </p:nvPr>
        </p:nvSpPr>
        <p:spPr/>
        <p:txBody>
          <a:bodyPr/>
          <a:lstStyle/>
          <a:p>
            <a:fld id="{2CA8FA69-C803-40C8-A5B7-DEF73BB7087C}" type="slidenum">
              <a:rPr lang="en-US"/>
              <a:t>16</a:t>
            </a:fld>
            <a:endParaRPr lang="en-US"/>
          </a:p>
        </p:txBody>
      </p:sp>
    </p:spTree>
    <p:extLst>
      <p:ext uri="{BB962C8B-B14F-4D97-AF65-F5344CB8AC3E}">
        <p14:creationId xmlns:p14="http://schemas.microsoft.com/office/powerpoint/2010/main" val="2649770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After reading, writing, and talking about the different parts of the tomato plants and what they do, students go back to the problem they encountered at the beginning of the lesson: Why Don't the Plants Grow Tomatoes?</a:t>
            </a:r>
          </a:p>
          <a:p>
            <a:endParaRPr lang="en-US">
              <a:ea typeface="Calibri"/>
              <a:cs typeface="Calibri"/>
            </a:endParaRPr>
          </a:p>
          <a:p>
            <a:r>
              <a:rPr lang="en-US">
                <a:ea typeface="Calibri"/>
                <a:cs typeface="Calibri"/>
              </a:rPr>
              <a:t>Students are answer this question with a claim and using evidence from the lesson to support their claim. This might be hard for students. The answer to this question was not in the reading. The answer to this question wasn't said before. So they need to use what they learned to better understand that problem that they encountered at the beginning of the lesson.</a:t>
            </a:r>
          </a:p>
          <a:p>
            <a:endParaRPr lang="en-US">
              <a:ea typeface="Calibri"/>
              <a:cs typeface="Calibri"/>
            </a:endParaRPr>
          </a:p>
          <a:p>
            <a:pPr marL="1543050" lvl="3" indent="-171450">
              <a:buFont typeface="Arial"/>
              <a:buChar char="•"/>
            </a:pPr>
            <a:r>
              <a:rPr lang="en-US"/>
              <a:t>Talk moves</a:t>
            </a:r>
            <a:endParaRPr lang="en-US">
              <a:cs typeface="Calibri"/>
            </a:endParaRPr>
          </a:p>
          <a:p>
            <a:pPr marL="2000250" lvl="4" indent="-171450">
              <a:buFont typeface="Arial"/>
              <a:buChar char="•"/>
            </a:pPr>
            <a:r>
              <a:rPr lang="en-US"/>
              <a:t>What did you read that supports that?</a:t>
            </a:r>
            <a:endParaRPr lang="en-US">
              <a:cs typeface="Calibri"/>
            </a:endParaRPr>
          </a:p>
          <a:p>
            <a:pPr marL="2000250" lvl="4" indent="-171450">
              <a:buFont typeface="Arial"/>
              <a:buChar char="•"/>
            </a:pPr>
            <a:r>
              <a:rPr lang="en-US"/>
              <a:t>Use annotation in reading as evidence</a:t>
            </a:r>
            <a:endParaRPr lang="en-US">
              <a:cs typeface="Calibri"/>
            </a:endParaRPr>
          </a:p>
          <a:p>
            <a:pPr lvl="4"/>
            <a:br>
              <a:rPr lang="en-US"/>
            </a:br>
            <a:endParaRPr lang="en-US"/>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2CA8FA69-C803-40C8-A5B7-DEF73BB7087C}" type="slidenum">
              <a:rPr lang="en-US"/>
              <a:t>17</a:t>
            </a:fld>
            <a:endParaRPr lang="en-US"/>
          </a:p>
        </p:txBody>
      </p:sp>
    </p:spTree>
    <p:extLst>
      <p:ext uri="{BB962C8B-B14F-4D97-AF65-F5344CB8AC3E}">
        <p14:creationId xmlns:p14="http://schemas.microsoft.com/office/powerpoint/2010/main" val="1342410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In the next lesson, students observe bees, observe flowers, and investigate what structures of bee bodies function to pickup and move pollen between flowers.</a:t>
            </a:r>
          </a:p>
        </p:txBody>
      </p:sp>
      <p:sp>
        <p:nvSpPr>
          <p:cNvPr id="4" name="Slide Number Placeholder 3"/>
          <p:cNvSpPr>
            <a:spLocks noGrp="1"/>
          </p:cNvSpPr>
          <p:nvPr>
            <p:ph type="sldNum" sz="quarter" idx="5"/>
          </p:nvPr>
        </p:nvSpPr>
        <p:spPr/>
        <p:txBody>
          <a:bodyPr/>
          <a:lstStyle/>
          <a:p>
            <a:fld id="{2CA8FA69-C803-40C8-A5B7-DEF73BB7087C}" type="slidenum">
              <a:rPr lang="en-US"/>
              <a:t>18</a:t>
            </a:fld>
            <a:endParaRPr lang="en-US"/>
          </a:p>
        </p:txBody>
      </p:sp>
    </p:spTree>
    <p:extLst>
      <p:ext uri="{BB962C8B-B14F-4D97-AF65-F5344CB8AC3E}">
        <p14:creationId xmlns:p14="http://schemas.microsoft.com/office/powerpoint/2010/main" val="157891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2CA8FA69-C803-40C8-A5B7-DEF73BB7087C}" type="slidenum">
              <a:rPr lang="en-US"/>
              <a:t>19</a:t>
            </a:fld>
            <a:endParaRPr lang="en-US"/>
          </a:p>
        </p:txBody>
      </p:sp>
    </p:spTree>
    <p:extLst>
      <p:ext uri="{BB962C8B-B14F-4D97-AF65-F5344CB8AC3E}">
        <p14:creationId xmlns:p14="http://schemas.microsoft.com/office/powerpoint/2010/main" val="1611881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(Sarah) Next we're going to take a look at the 3rd grade module. And the core idea that students are going to learn about in the 3rd grade module builds nicely on the core idea they just learned about with the bees pollinating tomato plants. So we just covered (read G2 DCI) and now students are going to take a step back to really think about animal life cycles and the roll of reproduction to the continued existence of life.</a:t>
            </a:r>
          </a:p>
          <a:p>
            <a:endParaRPr lang="en-US">
              <a:ea typeface="Calibri"/>
              <a:cs typeface="Calibri"/>
            </a:endParaRPr>
          </a:p>
          <a:p>
            <a:r>
              <a:rPr lang="en-US">
                <a:ea typeface="Calibri"/>
                <a:cs typeface="Calibri"/>
              </a:rPr>
              <a:t>DCI stands for disciplinary core idea.</a:t>
            </a:r>
          </a:p>
        </p:txBody>
      </p:sp>
      <p:sp>
        <p:nvSpPr>
          <p:cNvPr id="4" name="Slide Number Placeholder 3"/>
          <p:cNvSpPr>
            <a:spLocks noGrp="1"/>
          </p:cNvSpPr>
          <p:nvPr>
            <p:ph type="sldNum" sz="quarter" idx="5"/>
          </p:nvPr>
        </p:nvSpPr>
        <p:spPr/>
        <p:txBody>
          <a:bodyPr/>
          <a:lstStyle/>
          <a:p>
            <a:fld id="{2CA8FA69-C803-40C8-A5B7-DEF73BB7087C}" type="slidenum">
              <a:rPr lang="en-US"/>
              <a:t>25</a:t>
            </a:fld>
            <a:endParaRPr lang="en-US"/>
          </a:p>
        </p:txBody>
      </p:sp>
    </p:spTree>
    <p:extLst>
      <p:ext uri="{BB962C8B-B14F-4D97-AF65-F5344CB8AC3E}">
        <p14:creationId xmlns:p14="http://schemas.microsoft.com/office/powerpoint/2010/main" val="3443291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Group roles poster.  Each student takes on a role.  The success of the entire group depends on each group member fulfilling their role.</a:t>
            </a:r>
          </a:p>
        </p:txBody>
      </p:sp>
      <p:sp>
        <p:nvSpPr>
          <p:cNvPr id="4" name="Slide Number Placeholder 3"/>
          <p:cNvSpPr>
            <a:spLocks noGrp="1"/>
          </p:cNvSpPr>
          <p:nvPr>
            <p:ph type="sldNum" sz="quarter" idx="5"/>
          </p:nvPr>
        </p:nvSpPr>
        <p:spPr/>
        <p:txBody>
          <a:bodyPr/>
          <a:lstStyle/>
          <a:p>
            <a:fld id="{2CA8FA69-C803-40C8-A5B7-DEF73BB7087C}" type="slidenum">
              <a:rPr lang="en-US"/>
              <a:t>26</a:t>
            </a:fld>
            <a:endParaRPr lang="en-US"/>
          </a:p>
        </p:txBody>
      </p:sp>
    </p:spTree>
    <p:extLst>
      <p:ext uri="{BB962C8B-B14F-4D97-AF65-F5344CB8AC3E}">
        <p14:creationId xmlns:p14="http://schemas.microsoft.com/office/powerpoint/2010/main" val="31470142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To kick this off, students are going to have a chance to observe this...</a:t>
            </a:r>
          </a:p>
          <a:p>
            <a:endParaRPr lang="en-US">
              <a:ea typeface="Calibri"/>
              <a:cs typeface="Calibri"/>
            </a:endParaRPr>
          </a:p>
          <a:p>
            <a:r>
              <a:rPr lang="en-US">
                <a:ea typeface="Calibri"/>
                <a:cs typeface="Calibri"/>
              </a:rPr>
              <a:t>Hoover, please add L8 Activity Sheet to this slide</a:t>
            </a:r>
          </a:p>
          <a:p>
            <a:endParaRPr lang="en-US"/>
          </a:p>
          <a:p>
            <a:r>
              <a:rPr lang="en-US"/>
              <a:t>ScienceEducation.si.edu/variation-phenomenon </a:t>
            </a:r>
            <a:endParaRPr lang="en-US">
              <a:ea typeface="Calibri"/>
              <a:cs typeface="Calibri"/>
            </a:endParaRPr>
          </a:p>
        </p:txBody>
      </p:sp>
      <p:sp>
        <p:nvSpPr>
          <p:cNvPr id="4" name="Slide Number Placeholder 3"/>
          <p:cNvSpPr>
            <a:spLocks noGrp="1"/>
          </p:cNvSpPr>
          <p:nvPr>
            <p:ph type="sldNum" sz="quarter" idx="5"/>
          </p:nvPr>
        </p:nvSpPr>
        <p:spPr/>
        <p:txBody>
          <a:bodyPr/>
          <a:lstStyle/>
          <a:p>
            <a:fld id="{2CA8FA69-C803-40C8-A5B7-DEF73BB7087C}" type="slidenum">
              <a:rPr lang="en-US"/>
              <a:t>27</a:t>
            </a:fld>
            <a:endParaRPr lang="en-US"/>
          </a:p>
        </p:txBody>
      </p:sp>
    </p:spTree>
    <p:extLst>
      <p:ext uri="{BB962C8B-B14F-4D97-AF65-F5344CB8AC3E}">
        <p14:creationId xmlns:p14="http://schemas.microsoft.com/office/powerpoint/2010/main" val="2582464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Hoover, please add Lesson 8 Notebook Sheet B</a:t>
            </a:r>
          </a:p>
          <a:p>
            <a:endParaRPr lang="en-US">
              <a:ea typeface="Calibri"/>
              <a:cs typeface="Calibri"/>
            </a:endParaRPr>
          </a:p>
          <a:p>
            <a:r>
              <a:rPr lang="en-US">
                <a:ea typeface="Calibri"/>
                <a:cs typeface="Calibri"/>
              </a:rPr>
              <a:t>Then students observe the milkweed bug nymphs.</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2CA8FA69-C803-40C8-A5B7-DEF73BB7087C}" type="slidenum">
              <a:rPr lang="en-US"/>
              <a:t>28</a:t>
            </a:fld>
            <a:endParaRPr lang="en-US"/>
          </a:p>
        </p:txBody>
      </p:sp>
    </p:spTree>
    <p:extLst>
      <p:ext uri="{BB962C8B-B14F-4D97-AF65-F5344CB8AC3E}">
        <p14:creationId xmlns:p14="http://schemas.microsoft.com/office/powerpoint/2010/main" val="3914002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With a partner, read about one of the four animals in the ages and stages reading: gray tree frog, monarch butterfly, </a:t>
            </a:r>
            <a:r>
              <a:rPr lang="en-US" err="1">
                <a:ea typeface="Calibri"/>
                <a:cs typeface="Calibri"/>
              </a:rPr>
              <a:t>california</a:t>
            </a:r>
            <a:r>
              <a:rPr lang="en-US">
                <a:ea typeface="Calibri"/>
                <a:cs typeface="Calibri"/>
              </a:rPr>
              <a:t> sea lion, and koala</a:t>
            </a:r>
          </a:p>
          <a:p>
            <a:endParaRPr lang="en-US">
              <a:ea typeface="Calibri"/>
              <a:cs typeface="Calibri"/>
            </a:endParaRPr>
          </a:p>
          <a:p>
            <a:r>
              <a:rPr lang="en-US">
                <a:ea typeface="Calibri"/>
                <a:cs typeface="Calibri"/>
              </a:rPr>
              <a:t>Complete the Lesson 9 Notebook Sheet B</a:t>
            </a:r>
          </a:p>
          <a:p>
            <a:endParaRPr lang="en-US">
              <a:ea typeface="Calibri"/>
              <a:cs typeface="Calibri"/>
            </a:endParaRPr>
          </a:p>
          <a:p>
            <a:r>
              <a:rPr lang="en-US">
                <a:ea typeface="Calibri"/>
                <a:cs typeface="Calibri"/>
              </a:rPr>
              <a:t>Meet with another pair, present about your animal and decide on a common pattern that fits both animals.</a:t>
            </a:r>
          </a:p>
          <a:p>
            <a:endParaRPr lang="en-US">
              <a:ea typeface="Calibri"/>
              <a:cs typeface="Calibri"/>
            </a:endParaRPr>
          </a:p>
          <a:p>
            <a:r>
              <a:rPr lang="en-US">
                <a:ea typeface="Calibri"/>
                <a:cs typeface="Calibri"/>
              </a:rPr>
              <a:t>Make a revised prediction about the milkweed bugs!</a:t>
            </a:r>
          </a:p>
        </p:txBody>
      </p:sp>
      <p:sp>
        <p:nvSpPr>
          <p:cNvPr id="4" name="Slide Number Placeholder 3"/>
          <p:cNvSpPr>
            <a:spLocks noGrp="1"/>
          </p:cNvSpPr>
          <p:nvPr>
            <p:ph type="sldNum" sz="quarter" idx="5"/>
          </p:nvPr>
        </p:nvSpPr>
        <p:spPr/>
        <p:txBody>
          <a:bodyPr/>
          <a:lstStyle/>
          <a:p>
            <a:fld id="{2CA8FA69-C803-40C8-A5B7-DEF73BB7087C}" type="slidenum">
              <a:rPr lang="en-US"/>
              <a:t>31</a:t>
            </a:fld>
            <a:endParaRPr lang="en-US"/>
          </a:p>
        </p:txBody>
      </p:sp>
    </p:spTree>
    <p:extLst>
      <p:ext uri="{BB962C8B-B14F-4D97-AF65-F5344CB8AC3E}">
        <p14:creationId xmlns:p14="http://schemas.microsoft.com/office/powerpoint/2010/main" val="35213235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With a partner, read about one of the four animals in the ages and stages reading: gray tree frog, monarch butterfly, </a:t>
            </a:r>
            <a:r>
              <a:rPr lang="en-US" err="1">
                <a:ea typeface="Calibri"/>
                <a:cs typeface="Calibri"/>
              </a:rPr>
              <a:t>california</a:t>
            </a:r>
            <a:r>
              <a:rPr lang="en-US">
                <a:ea typeface="Calibri"/>
                <a:cs typeface="Calibri"/>
              </a:rPr>
              <a:t> sea lion, and koala</a:t>
            </a:r>
          </a:p>
          <a:p>
            <a:endParaRPr lang="en-US">
              <a:ea typeface="Calibri"/>
              <a:cs typeface="Calibri"/>
            </a:endParaRPr>
          </a:p>
          <a:p>
            <a:r>
              <a:rPr lang="en-US">
                <a:ea typeface="Calibri"/>
                <a:cs typeface="Calibri"/>
              </a:rPr>
              <a:t>Complete the Lesson 9 Notebook Sheet B</a:t>
            </a:r>
          </a:p>
          <a:p>
            <a:endParaRPr lang="en-US">
              <a:ea typeface="Calibri"/>
              <a:cs typeface="Calibri"/>
            </a:endParaRPr>
          </a:p>
          <a:p>
            <a:r>
              <a:rPr lang="en-US">
                <a:ea typeface="Calibri"/>
                <a:cs typeface="Calibri"/>
              </a:rPr>
              <a:t>Meet with another pair, present about your animal and decide on a common pattern that fits both animals.</a:t>
            </a:r>
          </a:p>
          <a:p>
            <a:endParaRPr lang="en-US">
              <a:ea typeface="Calibri"/>
              <a:cs typeface="Calibri"/>
            </a:endParaRPr>
          </a:p>
          <a:p>
            <a:r>
              <a:rPr lang="en-US">
                <a:ea typeface="Calibri"/>
                <a:cs typeface="Calibri"/>
              </a:rPr>
              <a:t>Make a revised prediction about the milkweed bugs!</a:t>
            </a:r>
          </a:p>
        </p:txBody>
      </p:sp>
      <p:sp>
        <p:nvSpPr>
          <p:cNvPr id="4" name="Slide Number Placeholder 3"/>
          <p:cNvSpPr>
            <a:spLocks noGrp="1"/>
          </p:cNvSpPr>
          <p:nvPr>
            <p:ph type="sldNum" sz="quarter" idx="5"/>
          </p:nvPr>
        </p:nvSpPr>
        <p:spPr/>
        <p:txBody>
          <a:bodyPr/>
          <a:lstStyle/>
          <a:p>
            <a:fld id="{2CA8FA69-C803-40C8-A5B7-DEF73BB7087C}" type="slidenum">
              <a:rPr lang="en-US"/>
              <a:t>32</a:t>
            </a:fld>
            <a:endParaRPr lang="en-US"/>
          </a:p>
        </p:txBody>
      </p:sp>
    </p:spTree>
    <p:extLst>
      <p:ext uri="{BB962C8B-B14F-4D97-AF65-F5344CB8AC3E}">
        <p14:creationId xmlns:p14="http://schemas.microsoft.com/office/powerpoint/2010/main" val="3604674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Today we're going to talk about using science time to build literacy skills using examples from a 2nd and 3rd grade unit from Smithsonian Science for the Classroom. Smithsonian Science for the Classroom is an NGSS-aligned K-5 core science program. There are four modules in each grade.  How Can We Find the Best Place for a Plant to Grow? Is the 2nd grade life science module and What Explains Similarities and Differences Between Organisms? is the 3rd grade life science module.</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2CA8FA69-C803-40C8-A5B7-DEF73BB7087C}" type="slidenum">
              <a:t>2</a:t>
            </a:fld>
            <a:endParaRPr lang="en-US"/>
          </a:p>
        </p:txBody>
      </p:sp>
    </p:spTree>
    <p:extLst>
      <p:ext uri="{BB962C8B-B14F-4D97-AF65-F5344CB8AC3E}">
        <p14:creationId xmlns:p14="http://schemas.microsoft.com/office/powerpoint/2010/main" val="3855399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Students make their last predict of the milkweed bugs and then draw their final model of the milkweed bug life cycle</a:t>
            </a:r>
          </a:p>
        </p:txBody>
      </p:sp>
      <p:sp>
        <p:nvSpPr>
          <p:cNvPr id="4" name="Slide Number Placeholder 3"/>
          <p:cNvSpPr>
            <a:spLocks noGrp="1"/>
          </p:cNvSpPr>
          <p:nvPr>
            <p:ph type="sldNum" sz="quarter" idx="5"/>
          </p:nvPr>
        </p:nvSpPr>
        <p:spPr/>
        <p:txBody>
          <a:bodyPr/>
          <a:lstStyle/>
          <a:p>
            <a:fld id="{2CA8FA69-C803-40C8-A5B7-DEF73BB7087C}" type="slidenum">
              <a:rPr lang="en-US"/>
              <a:t>33</a:t>
            </a:fld>
            <a:endParaRPr lang="en-US"/>
          </a:p>
        </p:txBody>
      </p:sp>
    </p:spTree>
    <p:extLst>
      <p:ext uri="{BB962C8B-B14F-4D97-AF65-F5344CB8AC3E}">
        <p14:creationId xmlns:p14="http://schemas.microsoft.com/office/powerpoint/2010/main" val="33298612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(Sarah) After students observe the milkweed bugs 3 times, they make a final prediction about what the milkweed bug life  cycle looks like. This image is teacher-facing only. There is not one right answer for the milkweed bug life cycle. As long as they show the eggs, as long as they show at least two different bug stages, they did good. If they see this, they will think this is the only right answer.</a:t>
            </a:r>
          </a:p>
        </p:txBody>
      </p:sp>
      <p:sp>
        <p:nvSpPr>
          <p:cNvPr id="4" name="Slide Number Placeholder 3"/>
          <p:cNvSpPr>
            <a:spLocks noGrp="1"/>
          </p:cNvSpPr>
          <p:nvPr>
            <p:ph type="sldNum" sz="quarter" idx="5"/>
          </p:nvPr>
        </p:nvSpPr>
        <p:spPr/>
        <p:txBody>
          <a:bodyPr/>
          <a:lstStyle/>
          <a:p>
            <a:fld id="{2CA8FA69-C803-40C8-A5B7-DEF73BB7087C}" type="slidenum">
              <a:rPr lang="en-US"/>
              <a:t>34</a:t>
            </a:fld>
            <a:endParaRPr lang="en-US"/>
          </a:p>
        </p:txBody>
      </p:sp>
    </p:spTree>
    <p:extLst>
      <p:ext uri="{BB962C8B-B14F-4D97-AF65-F5344CB8AC3E}">
        <p14:creationId xmlns:p14="http://schemas.microsoft.com/office/powerpoint/2010/main" val="1021723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t>
            </a:r>
            <a:r>
              <a:rPr lang="en-US" err="1">
                <a:ea typeface="Calibri"/>
                <a:cs typeface="Calibri"/>
              </a:rPr>
              <a:t>sarah</a:t>
            </a:r>
            <a:r>
              <a:rPr lang="en-US">
                <a:ea typeface="Calibri"/>
                <a:cs typeface="Calibri"/>
              </a:rPr>
              <a:t>) Read slide questions</a:t>
            </a:r>
          </a:p>
          <a:p>
            <a:r>
              <a:rPr lang="en-US">
                <a:ea typeface="Calibri"/>
                <a:cs typeface="Calibri"/>
              </a:rPr>
              <a:t>Reminder that the reading and writing sections of both these lessons could take place during ELA time of the day.</a:t>
            </a:r>
          </a:p>
          <a:p>
            <a:r>
              <a:rPr lang="en-US">
                <a:ea typeface="Calibri"/>
                <a:cs typeface="Calibri"/>
              </a:rPr>
              <a:t>And I know I mentioned this at the beginning, but when students are building their reading skills, writing skills, and speaking skills in this way, we know it can make a difference because students using this program....(share randomized controlled study results)</a:t>
            </a:r>
            <a:endParaRPr lang="en-US"/>
          </a:p>
        </p:txBody>
      </p:sp>
      <p:sp>
        <p:nvSpPr>
          <p:cNvPr id="4" name="Slide Number Placeholder 3"/>
          <p:cNvSpPr>
            <a:spLocks noGrp="1"/>
          </p:cNvSpPr>
          <p:nvPr>
            <p:ph type="sldNum" sz="quarter" idx="5"/>
          </p:nvPr>
        </p:nvSpPr>
        <p:spPr/>
        <p:txBody>
          <a:bodyPr/>
          <a:lstStyle/>
          <a:p>
            <a:fld id="{2CA8FA69-C803-40C8-A5B7-DEF73BB7087C}" type="slidenum">
              <a:rPr lang="en-US"/>
              <a:t>35</a:t>
            </a:fld>
            <a:endParaRPr lang="en-US"/>
          </a:p>
        </p:txBody>
      </p:sp>
    </p:spTree>
    <p:extLst>
      <p:ext uri="{BB962C8B-B14F-4D97-AF65-F5344CB8AC3E}">
        <p14:creationId xmlns:p14="http://schemas.microsoft.com/office/powerpoint/2010/main" val="2846730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Science time is a great time to build literacy skills because science provides students the motivation to figure out a confusing natural scenario or solve a problem. Students aren't just reading and writing because it's an assignment. Their reading and writing to explore, discover, and make sense of the world around them. We're going to show examples of students reading to help them figure something out, talking to share ideas and figure something out, talking to design a solution together, and writing their ideas supported by evidence. And we know that this way of building literacy skills works because (Share randomized controlled study)</a:t>
            </a:r>
          </a:p>
          <a:p>
            <a:endParaRPr lang="en-US">
              <a:cs typeface="Calibri"/>
            </a:endParaRPr>
          </a:p>
          <a:p>
            <a:r>
              <a:rPr lang="en-US">
                <a:cs typeface="Calibri"/>
              </a:rPr>
              <a:t>All the modules in Smithsonian Science for the Classroom are paired with a book in the Smithsonian Science Stories Literacy Series. For the two modules we're talking about today, the books are Blossoms, Bees, and Seeds and Pattern of Life.</a:t>
            </a:r>
            <a:endParaRPr lang="en-US">
              <a:ea typeface="Calibri"/>
              <a:cs typeface="Calibri"/>
            </a:endParaRPr>
          </a:p>
        </p:txBody>
      </p:sp>
      <p:sp>
        <p:nvSpPr>
          <p:cNvPr id="4" name="Slide Number Placeholder 3"/>
          <p:cNvSpPr>
            <a:spLocks noGrp="1"/>
          </p:cNvSpPr>
          <p:nvPr>
            <p:ph type="sldNum" sz="quarter" idx="5"/>
          </p:nvPr>
        </p:nvSpPr>
        <p:spPr/>
        <p:txBody>
          <a:bodyPr/>
          <a:lstStyle/>
          <a:p>
            <a:fld id="{2CA8FA69-C803-40C8-A5B7-DEF73BB7087C}" type="slidenum">
              <a:t>3</a:t>
            </a:fld>
            <a:endParaRPr lang="en-US"/>
          </a:p>
        </p:txBody>
      </p:sp>
    </p:spTree>
    <p:extLst>
      <p:ext uri="{BB962C8B-B14F-4D97-AF65-F5344CB8AC3E}">
        <p14:creationId xmlns:p14="http://schemas.microsoft.com/office/powerpoint/2010/main" val="78147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Today we're primarily talking about how you can use science time to build students reading, writing, and speaking skills. But we also know that often the time set aside in the daily schedule for science might be short compared to ELA time. We're also going to show today how you might be able to use some of those blocks of ELA time to support the work that students are doing during their science time.</a:t>
            </a:r>
          </a:p>
        </p:txBody>
      </p:sp>
      <p:sp>
        <p:nvSpPr>
          <p:cNvPr id="4" name="Slide Number Placeholder 3"/>
          <p:cNvSpPr>
            <a:spLocks noGrp="1"/>
          </p:cNvSpPr>
          <p:nvPr>
            <p:ph type="sldNum" sz="quarter" idx="5"/>
          </p:nvPr>
        </p:nvSpPr>
        <p:spPr/>
        <p:txBody>
          <a:bodyPr/>
          <a:lstStyle/>
          <a:p>
            <a:fld id="{2CA8FA69-C803-40C8-A5B7-DEF73BB7087C}" type="slidenum">
              <a:t>4</a:t>
            </a:fld>
            <a:endParaRPr lang="en-US"/>
          </a:p>
        </p:txBody>
      </p:sp>
    </p:spTree>
    <p:extLst>
      <p:ext uri="{BB962C8B-B14F-4D97-AF65-F5344CB8AC3E}">
        <p14:creationId xmlns:p14="http://schemas.microsoft.com/office/powerpoint/2010/main" val="209053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 second grade lessons that we are going to talk about today start with a problem introduced by the character, Ada, who is part of all the </a:t>
            </a:r>
            <a:r>
              <a:rPr lang="en-US" err="1">
                <a:ea typeface="Calibri"/>
                <a:cs typeface="Calibri"/>
              </a:rPr>
              <a:t>SSftC</a:t>
            </a:r>
            <a:r>
              <a:rPr lang="en-US">
                <a:ea typeface="Calibri"/>
                <a:cs typeface="Calibri"/>
              </a:rPr>
              <a:t> kindergarten through grade 2 modules.</a:t>
            </a:r>
          </a:p>
          <a:p>
            <a:endParaRPr lang="en-US">
              <a:ea typeface="Calibri"/>
              <a:cs typeface="Calibri"/>
            </a:endParaRPr>
          </a:p>
          <a:p>
            <a:r>
              <a:rPr lang="en-US">
                <a:ea typeface="Calibri"/>
                <a:cs typeface="Calibri"/>
              </a:rPr>
              <a:t>Ada video can be found here:</a:t>
            </a:r>
            <a:endParaRPr lang="en-US"/>
          </a:p>
          <a:p>
            <a:r>
              <a:rPr lang="en-US">
                <a:hlinkClick r:id="rId3"/>
              </a:rPr>
              <a:t>How Can We Find the Best Place for a Plant to Grow? | Smithsonian Science Education Center (si.edu)</a:t>
            </a:r>
            <a:endParaRPr lang="en-US"/>
          </a:p>
        </p:txBody>
      </p:sp>
      <p:sp>
        <p:nvSpPr>
          <p:cNvPr id="4" name="Slide Number Placeholder 3"/>
          <p:cNvSpPr>
            <a:spLocks noGrp="1"/>
          </p:cNvSpPr>
          <p:nvPr>
            <p:ph type="sldNum" sz="quarter" idx="5"/>
          </p:nvPr>
        </p:nvSpPr>
        <p:spPr/>
        <p:txBody>
          <a:bodyPr/>
          <a:lstStyle/>
          <a:p>
            <a:fld id="{2CA8FA69-C803-40C8-A5B7-DEF73BB7087C}" type="slidenum">
              <a:rPr lang="en-US"/>
              <a:t>5</a:t>
            </a:fld>
            <a:endParaRPr lang="en-US"/>
          </a:p>
        </p:txBody>
      </p:sp>
    </p:spTree>
    <p:extLst>
      <p:ext uri="{BB962C8B-B14F-4D97-AF65-F5344CB8AC3E}">
        <p14:creationId xmlns:p14="http://schemas.microsoft.com/office/powerpoint/2010/main" val="3661826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After students are introduced to a problem that they need to solve or a phenomenon that they need to explain, it's good to give students an opportunity to share their ideas about what they think is going on.  This is an opportunity to find out what students already know about the concepts they are working toward learning in these lessons. We also know that when students connect their new learning to their prior experiences and prior knowledge, they are more likely to remember what they learn. </a:t>
            </a:r>
          </a:p>
          <a:p>
            <a:endParaRPr lang="en-US">
              <a:ea typeface="Calibri"/>
              <a:cs typeface="Calibri"/>
            </a:endParaRPr>
          </a:p>
          <a:p>
            <a:r>
              <a:rPr lang="en-US">
                <a:ea typeface="Calibri"/>
                <a:cs typeface="Calibri"/>
              </a:rPr>
              <a:t>Notice how much space we give for 2nd grade students. Little fingers need a lot of space to write and draw.</a:t>
            </a:r>
          </a:p>
          <a:p>
            <a:endParaRPr lang="en-US">
              <a:ea typeface="Calibri"/>
              <a:cs typeface="Calibri"/>
            </a:endParaRPr>
          </a:p>
          <a:p>
            <a:r>
              <a:rPr lang="en-US">
                <a:ea typeface="Calibri"/>
                <a:cs typeface="Calibri"/>
              </a:rPr>
              <a:t>Have participants talk at the their table for just 1 minutes and then share out.</a:t>
            </a:r>
          </a:p>
          <a:p>
            <a:r>
              <a:rPr lang="en-US">
                <a:ea typeface="Calibri"/>
                <a:cs typeface="Calibri"/>
              </a:rPr>
              <a:t>Model talk move here - "Why do you think that?" "What experiences have you had that make you think that?" "What does this problem make you think about?"</a:t>
            </a:r>
          </a:p>
          <a:p>
            <a:r>
              <a:rPr lang="en-US">
                <a:ea typeface="Calibri"/>
                <a:cs typeface="Calibri"/>
              </a:rPr>
              <a:t> Model neutrality with response to answers.</a:t>
            </a:r>
          </a:p>
        </p:txBody>
      </p:sp>
      <p:sp>
        <p:nvSpPr>
          <p:cNvPr id="4" name="Slide Number Placeholder 3"/>
          <p:cNvSpPr>
            <a:spLocks noGrp="1"/>
          </p:cNvSpPr>
          <p:nvPr>
            <p:ph type="sldNum" sz="quarter" idx="5"/>
          </p:nvPr>
        </p:nvSpPr>
        <p:spPr/>
        <p:txBody>
          <a:bodyPr/>
          <a:lstStyle/>
          <a:p>
            <a:fld id="{2CA8FA69-C803-40C8-A5B7-DEF73BB7087C}" type="slidenum">
              <a:t>6</a:t>
            </a:fld>
            <a:endParaRPr lang="en-US"/>
          </a:p>
        </p:txBody>
      </p:sp>
    </p:spTree>
    <p:extLst>
      <p:ext uri="{BB962C8B-B14F-4D97-AF65-F5344CB8AC3E}">
        <p14:creationId xmlns:p14="http://schemas.microsoft.com/office/powerpoint/2010/main" val="4134252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Now students are going to have an opportunity to read about tomato plants to gather more information about this problem and begin to figure out what is going on. Students read a story called, "Root, shoot, flower, and fruit"</a:t>
            </a:r>
          </a:p>
          <a:p>
            <a:endParaRPr lang="en-US">
              <a:ea typeface="Calibri"/>
              <a:cs typeface="Calibri"/>
            </a:endParaRPr>
          </a:p>
          <a:p>
            <a:r>
              <a:rPr lang="en-US">
                <a:ea typeface="Calibri"/>
                <a:cs typeface="Calibri"/>
              </a:rPr>
              <a:t>In this particular let of lessons, you could use ELA time to teach this whole first section – where students are learning about the initial problem, writing their initial ideas, and then reading to learn more about it.</a:t>
            </a:r>
          </a:p>
          <a:p>
            <a:endParaRPr lang="en-US">
              <a:ea typeface="Calibri"/>
              <a:cs typeface="Calibri"/>
            </a:endParaRPr>
          </a:p>
          <a:p>
            <a:r>
              <a:rPr lang="en-US">
                <a:ea typeface="Calibri"/>
                <a:cs typeface="Calibri"/>
              </a:rPr>
              <a:t>Use your table of contents and find, Root, Shoot, Flower, and Fruit</a:t>
            </a:r>
          </a:p>
        </p:txBody>
      </p:sp>
      <p:sp>
        <p:nvSpPr>
          <p:cNvPr id="4" name="Slide Number Placeholder 3"/>
          <p:cNvSpPr>
            <a:spLocks noGrp="1"/>
          </p:cNvSpPr>
          <p:nvPr>
            <p:ph type="sldNum" sz="quarter" idx="5"/>
          </p:nvPr>
        </p:nvSpPr>
        <p:spPr/>
        <p:txBody>
          <a:bodyPr/>
          <a:lstStyle/>
          <a:p>
            <a:fld id="{2CA8FA69-C803-40C8-A5B7-DEF73BB7087C}" type="slidenum">
              <a:rPr lang="en-US"/>
              <a:t>7</a:t>
            </a:fld>
            <a:endParaRPr lang="en-US"/>
          </a:p>
        </p:txBody>
      </p:sp>
    </p:spTree>
    <p:extLst>
      <p:ext uri="{BB962C8B-B14F-4D97-AF65-F5344CB8AC3E}">
        <p14:creationId xmlns:p14="http://schemas.microsoft.com/office/powerpoint/2010/main" val="1822760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How can you use this informational text to support students science skills AND their literacy skills?</a:t>
            </a:r>
          </a:p>
          <a:p>
            <a:endParaRPr lang="en-US">
              <a:ea typeface="Calibri"/>
              <a:cs typeface="Calibri"/>
            </a:endParaRPr>
          </a:p>
          <a:p>
            <a:r>
              <a:rPr lang="en-US">
                <a:ea typeface="Calibri"/>
                <a:cs typeface="Calibri"/>
              </a:rPr>
              <a:t>After bullet 2:</a:t>
            </a:r>
          </a:p>
          <a:p>
            <a:r>
              <a:rPr lang="en-US">
                <a:ea typeface="Calibri"/>
                <a:cs typeface="Calibri"/>
              </a:rPr>
              <a:t>This is a common core reading standard  to know and use various text features such as headings, bold print, captions, and glossaries in order to locate information in a text efficiently. So this is exactly what students are doing here...they are looking at those text features to see how they story might be able to give them more information about the problem.</a:t>
            </a:r>
            <a:endParaRPr lang="en-US"/>
          </a:p>
          <a:p>
            <a:endParaRPr lang="en-US">
              <a:ea typeface="Calibri"/>
              <a:cs typeface="Calibri"/>
            </a:endParaRPr>
          </a:p>
          <a:p>
            <a:r>
              <a:rPr lang="en-US">
                <a:ea typeface="Calibri"/>
                <a:cs typeface="Calibri"/>
              </a:rPr>
              <a:t>Another Common Core reading standard is that students explain how images contribute to and clarify text. This is something that you can highlight as students share their predictions about how the text will be able to help them solve the problem.</a:t>
            </a:r>
          </a:p>
          <a:p>
            <a:endParaRPr lang="en-US">
              <a:ea typeface="Calibri"/>
              <a:cs typeface="Calibri"/>
            </a:endParaRPr>
          </a:p>
          <a:p>
            <a:r>
              <a:rPr lang="en-US">
                <a:ea typeface="Calibri"/>
                <a:cs typeface="Calibri"/>
              </a:rPr>
              <a:t>For bullet 3, ask teachers share other options for how they do reading in their classroom.</a:t>
            </a:r>
          </a:p>
          <a:p>
            <a:endParaRPr lang="en-US"/>
          </a:p>
          <a:p>
            <a:endParaRPr lang="en-US"/>
          </a:p>
          <a:p>
            <a:endParaRPr lang="en-US"/>
          </a:p>
          <a:p>
            <a:r>
              <a:rPr lang="en-US" cap="all">
                <a:hlinkClick r:id="rId3"/>
              </a:rPr>
              <a:t>CCSS.ELA-LITERACY.RI.2.5</a:t>
            </a:r>
            <a:br>
              <a:rPr lang="en-US" cap="all">
                <a:cs typeface="+mn-lt"/>
              </a:rPr>
            </a:br>
            <a:r>
              <a:rPr lang="en-US" cap="all"/>
              <a:t>Know and use various text features (e.g., captions, bold print, subheadings, glossaries, indexes, electronic menus, icons) to locate key facts or information in a text efficiently.</a:t>
            </a:r>
            <a:endParaRPr lang="en-US" cap="all">
              <a:cs typeface="Calibri"/>
            </a:endParaRPr>
          </a:p>
          <a:p>
            <a:endParaRPr lang="en-US" cap="all">
              <a:ea typeface="Calibri"/>
              <a:cs typeface="Calibri"/>
            </a:endParaRPr>
          </a:p>
          <a:p>
            <a:r>
              <a:rPr lang="en-US" cap="all">
                <a:hlinkClick r:id="rId4"/>
              </a:rPr>
              <a:t>CCSS.ELA-LITERACY.RI.2.7</a:t>
            </a:r>
            <a:br>
              <a:rPr lang="en-US" cap="all">
                <a:cs typeface="+mn-lt"/>
              </a:rPr>
            </a:br>
            <a:r>
              <a:rPr lang="en-US" cap="all"/>
              <a:t>Explain how specific images (e.g., a diagram showing how a machine works) contribute to and clarify a text.</a:t>
            </a:r>
            <a:endParaRPr lang="en-US"/>
          </a:p>
        </p:txBody>
      </p:sp>
      <p:sp>
        <p:nvSpPr>
          <p:cNvPr id="4" name="Slide Number Placeholder 3"/>
          <p:cNvSpPr>
            <a:spLocks noGrp="1"/>
          </p:cNvSpPr>
          <p:nvPr>
            <p:ph type="sldNum" sz="quarter" idx="5"/>
          </p:nvPr>
        </p:nvSpPr>
        <p:spPr/>
        <p:txBody>
          <a:bodyPr/>
          <a:lstStyle/>
          <a:p>
            <a:fld id="{2CA8FA69-C803-40C8-A5B7-DEF73BB7087C}" type="slidenum">
              <a:rPr lang="en-US"/>
              <a:t>8</a:t>
            </a:fld>
            <a:endParaRPr lang="en-US"/>
          </a:p>
        </p:txBody>
      </p:sp>
    </p:spTree>
    <p:extLst>
      <p:ext uri="{BB962C8B-B14F-4D97-AF65-F5344CB8AC3E}">
        <p14:creationId xmlns:p14="http://schemas.microsoft.com/office/powerpoint/2010/main" val="3820418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We are going to pretend that everyone has already read it once or the teacher has read it aloud and for the second read, students are going to look for particular information about particular part of the tomato plant.</a:t>
            </a:r>
          </a:p>
        </p:txBody>
      </p:sp>
      <p:sp>
        <p:nvSpPr>
          <p:cNvPr id="4" name="Slide Number Placeholder 3"/>
          <p:cNvSpPr>
            <a:spLocks noGrp="1"/>
          </p:cNvSpPr>
          <p:nvPr>
            <p:ph type="sldNum" sz="quarter" idx="5"/>
          </p:nvPr>
        </p:nvSpPr>
        <p:spPr/>
        <p:txBody>
          <a:bodyPr/>
          <a:lstStyle/>
          <a:p>
            <a:fld id="{2CA8FA69-C803-40C8-A5B7-DEF73BB7087C}" type="slidenum">
              <a:rPr lang="en-US"/>
              <a:t>15</a:t>
            </a:fld>
            <a:endParaRPr lang="en-US"/>
          </a:p>
        </p:txBody>
      </p:sp>
    </p:spTree>
    <p:extLst>
      <p:ext uri="{BB962C8B-B14F-4D97-AF65-F5344CB8AC3E}">
        <p14:creationId xmlns:p14="http://schemas.microsoft.com/office/powerpoint/2010/main" val="7506941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B754841-F57A-C071-FF3E-249E24F678AC}"/>
              </a:ext>
            </a:extLst>
          </p:cNvPr>
          <p:cNvPicPr>
            <a:picLocks noChangeAspect="1"/>
          </p:cNvPicPr>
          <p:nvPr userDrawn="1"/>
        </p:nvPicPr>
        <p:blipFill>
          <a:blip r:embed="rId2"/>
          <a:srcRect/>
          <a:stretch/>
        </p:blipFill>
        <p:spPr>
          <a:xfrm>
            <a:off x="3009" y="0"/>
            <a:ext cx="12185982" cy="6857999"/>
          </a:xfrm>
          <a:prstGeom prst="rect">
            <a:avLst/>
          </a:prstGeom>
        </p:spPr>
      </p:pic>
      <p:sp>
        <p:nvSpPr>
          <p:cNvPr id="2" name="Title 1">
            <a:extLst>
              <a:ext uri="{FF2B5EF4-FFF2-40B4-BE49-F238E27FC236}">
                <a16:creationId xmlns:a16="http://schemas.microsoft.com/office/drawing/2014/main" id="{E5B85710-0B46-D40F-EE9C-3C35CEFBB7F6}"/>
              </a:ext>
            </a:extLst>
          </p:cNvPr>
          <p:cNvSpPr>
            <a:spLocks noGrp="1"/>
          </p:cNvSpPr>
          <p:nvPr>
            <p:ph type="ctrTitle"/>
          </p:nvPr>
        </p:nvSpPr>
        <p:spPr>
          <a:xfrm>
            <a:off x="324535" y="1793740"/>
            <a:ext cx="5173738" cy="1655763"/>
          </a:xfrm>
          <a:prstGeom prst="rect">
            <a:avLst/>
          </a:prstGeom>
        </p:spPr>
        <p:txBody>
          <a:bodyPr anchor="b">
            <a:noAutofit/>
          </a:bodyPr>
          <a:lstStyle>
            <a:lvl1pPr algn="l">
              <a:defRPr sz="44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876B01C-0DB3-41B9-1118-C1457EAC4380}"/>
              </a:ext>
            </a:extLst>
          </p:cNvPr>
          <p:cNvSpPr>
            <a:spLocks noGrp="1"/>
          </p:cNvSpPr>
          <p:nvPr>
            <p:ph type="subTitle" idx="1"/>
          </p:nvPr>
        </p:nvSpPr>
        <p:spPr>
          <a:xfrm>
            <a:off x="324533" y="3529598"/>
            <a:ext cx="5173737" cy="10033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3331F3FE-C2C0-D425-6595-C0B0E90BDC28}"/>
              </a:ext>
            </a:extLst>
          </p:cNvPr>
          <p:cNvSpPr>
            <a:spLocks noGrp="1"/>
          </p:cNvSpPr>
          <p:nvPr>
            <p:ph type="sldNum" sz="quarter" idx="12"/>
          </p:nvPr>
        </p:nvSpPr>
        <p:spPr/>
        <p:txBody>
          <a:bodyPr/>
          <a:lstStyle/>
          <a:p>
            <a:fld id="{43F7BF45-F8AA-7843-BEED-8312BECC7168}" type="slidenum">
              <a:rPr lang="en-US" smtClean="0"/>
              <a:t>‹#›</a:t>
            </a:fld>
            <a:endParaRPr lang="en-US"/>
          </a:p>
        </p:txBody>
      </p:sp>
      <p:pic>
        <p:nvPicPr>
          <p:cNvPr id="11" name="Picture 10" descr="A white text with a black background&#10;&#10;Description automatically generated">
            <a:extLst>
              <a:ext uri="{FF2B5EF4-FFF2-40B4-BE49-F238E27FC236}">
                <a16:creationId xmlns:a16="http://schemas.microsoft.com/office/drawing/2014/main" id="{39B065F5-C27F-D925-4ACC-47885F865C29}"/>
              </a:ext>
            </a:extLst>
          </p:cNvPr>
          <p:cNvPicPr>
            <a:picLocks noChangeAspect="1"/>
          </p:cNvPicPr>
          <p:nvPr userDrawn="1"/>
        </p:nvPicPr>
        <p:blipFill>
          <a:blip r:embed="rId3"/>
          <a:stretch>
            <a:fillRect/>
          </a:stretch>
        </p:blipFill>
        <p:spPr>
          <a:xfrm>
            <a:off x="10595689" y="6388512"/>
            <a:ext cx="1428751" cy="375370"/>
          </a:xfrm>
          <a:prstGeom prst="rect">
            <a:avLst/>
          </a:prstGeom>
          <a:effectLst/>
        </p:spPr>
      </p:pic>
      <p:pic>
        <p:nvPicPr>
          <p:cNvPr id="15" name="Picture 14" descr="A black background with white text&#10;&#10;Description automatically generated">
            <a:extLst>
              <a:ext uri="{FF2B5EF4-FFF2-40B4-BE49-F238E27FC236}">
                <a16:creationId xmlns:a16="http://schemas.microsoft.com/office/drawing/2014/main" id="{D925E63B-C227-701F-8DED-7EAE7AF7A357}"/>
              </a:ext>
            </a:extLst>
          </p:cNvPr>
          <p:cNvPicPr>
            <a:picLocks noChangeAspect="1"/>
          </p:cNvPicPr>
          <p:nvPr userDrawn="1"/>
        </p:nvPicPr>
        <p:blipFill>
          <a:blip r:embed="rId4"/>
          <a:stretch>
            <a:fillRect/>
          </a:stretch>
        </p:blipFill>
        <p:spPr>
          <a:xfrm>
            <a:off x="324533" y="38246"/>
            <a:ext cx="5681903" cy="858624"/>
          </a:xfrm>
          <a:prstGeom prst="rect">
            <a:avLst/>
          </a:prstGeom>
          <a:effectLst>
            <a:outerShdw blurRad="50800" dist="38100" dir="5400000" algn="t" rotWithShape="0">
              <a:prstClr val="black">
                <a:alpha val="20000"/>
              </a:prstClr>
            </a:outerShdw>
          </a:effectLst>
        </p:spPr>
      </p:pic>
    </p:spTree>
    <p:extLst>
      <p:ext uri="{BB962C8B-B14F-4D97-AF65-F5344CB8AC3E}">
        <p14:creationId xmlns:p14="http://schemas.microsoft.com/office/powerpoint/2010/main" val="895604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2AD52B-F233-FC5F-E3AB-4132BFDBE9D7}"/>
              </a:ext>
            </a:extLst>
          </p:cNvPr>
          <p:cNvPicPr>
            <a:picLocks noChangeAspect="1"/>
          </p:cNvPicPr>
          <p:nvPr userDrawn="1"/>
        </p:nvPicPr>
        <p:blipFill>
          <a:blip r:embed="rId2"/>
          <a:srcRect/>
          <a:stretch/>
        </p:blipFill>
        <p:spPr>
          <a:xfrm>
            <a:off x="3009" y="0"/>
            <a:ext cx="12185982" cy="6857999"/>
          </a:xfrm>
          <a:prstGeom prst="rect">
            <a:avLst/>
          </a:prstGeom>
        </p:spPr>
      </p:pic>
      <p:pic>
        <p:nvPicPr>
          <p:cNvPr id="8" name="Picture 7" descr="A black background with blue text&#10;&#10;Description automatically generated">
            <a:extLst>
              <a:ext uri="{FF2B5EF4-FFF2-40B4-BE49-F238E27FC236}">
                <a16:creationId xmlns:a16="http://schemas.microsoft.com/office/drawing/2014/main" id="{B17D81C8-6D08-E173-F96D-895368799F47}"/>
              </a:ext>
            </a:extLst>
          </p:cNvPr>
          <p:cNvPicPr>
            <a:picLocks noChangeAspect="1"/>
          </p:cNvPicPr>
          <p:nvPr userDrawn="1"/>
        </p:nvPicPr>
        <p:blipFill>
          <a:blip r:embed="rId3"/>
          <a:stretch>
            <a:fillRect/>
          </a:stretch>
        </p:blipFill>
        <p:spPr>
          <a:xfrm>
            <a:off x="8530294" y="6327775"/>
            <a:ext cx="3443163" cy="509588"/>
          </a:xfrm>
          <a:prstGeom prst="rect">
            <a:avLst/>
          </a:prstGeom>
        </p:spPr>
      </p:pic>
      <p:pic>
        <p:nvPicPr>
          <p:cNvPr id="11" name="Picture 10" descr="A white text with a black background&#10;&#10;Description automatically generated">
            <a:extLst>
              <a:ext uri="{FF2B5EF4-FFF2-40B4-BE49-F238E27FC236}">
                <a16:creationId xmlns:a16="http://schemas.microsoft.com/office/drawing/2014/main" id="{691F8EB2-F5F6-9904-08D5-664D29C20FB2}"/>
              </a:ext>
            </a:extLst>
          </p:cNvPr>
          <p:cNvPicPr>
            <a:picLocks noChangeAspect="1"/>
          </p:cNvPicPr>
          <p:nvPr userDrawn="1"/>
        </p:nvPicPr>
        <p:blipFill>
          <a:blip r:embed="rId4"/>
          <a:stretch>
            <a:fillRect/>
          </a:stretch>
        </p:blipFill>
        <p:spPr>
          <a:xfrm>
            <a:off x="530589" y="6582569"/>
            <a:ext cx="756529" cy="198760"/>
          </a:xfrm>
          <a:prstGeom prst="rect">
            <a:avLst/>
          </a:prstGeom>
          <a:effectLst>
            <a:outerShdw blurRad="25400" dist="25400" dir="5400000" algn="t" rotWithShape="0">
              <a:prstClr val="black">
                <a:alpha val="20000"/>
              </a:prstClr>
            </a:outerShdw>
          </a:effectLst>
        </p:spPr>
      </p:pic>
      <p:sp>
        <p:nvSpPr>
          <p:cNvPr id="2" name="Title 1">
            <a:extLst>
              <a:ext uri="{FF2B5EF4-FFF2-40B4-BE49-F238E27FC236}">
                <a16:creationId xmlns:a16="http://schemas.microsoft.com/office/drawing/2014/main" id="{B4111FE7-7F5F-9D70-9262-773E7DD0A2A8}"/>
              </a:ext>
            </a:extLst>
          </p:cNvPr>
          <p:cNvSpPr>
            <a:spLocks noGrp="1"/>
          </p:cNvSpPr>
          <p:nvPr>
            <p:ph type="title"/>
          </p:nvPr>
        </p:nvSpPr>
        <p:spPr>
          <a:xfrm>
            <a:off x="1152143" y="265176"/>
            <a:ext cx="10522527" cy="832104"/>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53BB63B-B5F0-73C5-8A63-CB48BD27F00C}"/>
              </a:ext>
            </a:extLst>
          </p:cNvPr>
          <p:cNvSpPr>
            <a:spLocks noGrp="1"/>
          </p:cNvSpPr>
          <p:nvPr>
            <p:ph type="body" idx="1"/>
          </p:nvPr>
        </p:nvSpPr>
        <p:spPr>
          <a:xfrm>
            <a:off x="115907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A631C4-E2A9-E697-87F0-A9513330E1A2}"/>
              </a:ext>
            </a:extLst>
          </p:cNvPr>
          <p:cNvSpPr>
            <a:spLocks noGrp="1"/>
          </p:cNvSpPr>
          <p:nvPr>
            <p:ph sz="half" idx="2"/>
          </p:nvPr>
        </p:nvSpPr>
        <p:spPr>
          <a:xfrm>
            <a:off x="1159071"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6F097-AB53-3E24-7887-9F7A631198EF}"/>
              </a:ext>
            </a:extLst>
          </p:cNvPr>
          <p:cNvSpPr>
            <a:spLocks noGrp="1"/>
          </p:cNvSpPr>
          <p:nvPr>
            <p:ph type="body" sz="quarter" idx="3"/>
          </p:nvPr>
        </p:nvSpPr>
        <p:spPr>
          <a:xfrm>
            <a:off x="649148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A78EE2-CBA3-90E9-2CE0-5408547548E2}"/>
              </a:ext>
            </a:extLst>
          </p:cNvPr>
          <p:cNvSpPr>
            <a:spLocks noGrp="1"/>
          </p:cNvSpPr>
          <p:nvPr>
            <p:ph sz="quarter" idx="4"/>
          </p:nvPr>
        </p:nvSpPr>
        <p:spPr>
          <a:xfrm>
            <a:off x="649148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503B00DB-5AE8-7B65-35E9-4802489FC097}"/>
              </a:ext>
            </a:extLst>
          </p:cNvPr>
          <p:cNvSpPr>
            <a:spLocks noGrp="1"/>
          </p:cNvSpPr>
          <p:nvPr>
            <p:ph type="sldNum" sz="quarter" idx="12"/>
          </p:nvPr>
        </p:nvSpPr>
        <p:spPr>
          <a:xfrm>
            <a:off x="82296" y="6601968"/>
            <a:ext cx="365760" cy="152263"/>
          </a:xfrm>
        </p:spPr>
        <p:txBody>
          <a:bodyPr/>
          <a:lstStyle>
            <a:lvl1pPr algn="l">
              <a:defRPr/>
            </a:lvl1pPr>
          </a:lstStyle>
          <a:p>
            <a:fld id="{43F7BF45-F8AA-7843-BEED-8312BECC7168}" type="slidenum">
              <a:rPr lang="en-US" smtClean="0"/>
              <a:pPr/>
              <a:t>‹#›</a:t>
            </a:fld>
            <a:endParaRPr lang="en-US"/>
          </a:p>
        </p:txBody>
      </p:sp>
    </p:spTree>
    <p:extLst>
      <p:ext uri="{BB962C8B-B14F-4D97-AF65-F5344CB8AC3E}">
        <p14:creationId xmlns:p14="http://schemas.microsoft.com/office/powerpoint/2010/main" val="1756153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03B5C47-5C99-04E6-6C5F-8CF4F73F3C1C}"/>
              </a:ext>
            </a:extLst>
          </p:cNvPr>
          <p:cNvPicPr>
            <a:picLocks noChangeAspect="1"/>
          </p:cNvPicPr>
          <p:nvPr userDrawn="1"/>
        </p:nvPicPr>
        <p:blipFill>
          <a:blip r:embed="rId2"/>
          <a:srcRect/>
          <a:stretch/>
        </p:blipFill>
        <p:spPr>
          <a:xfrm>
            <a:off x="3009" y="0"/>
            <a:ext cx="12185982" cy="6857999"/>
          </a:xfrm>
          <a:prstGeom prst="rect">
            <a:avLst/>
          </a:prstGeom>
        </p:spPr>
      </p:pic>
      <p:pic>
        <p:nvPicPr>
          <p:cNvPr id="13" name="Picture 12" descr="A black background with blue text&#10;&#10;Description automatically generated">
            <a:extLst>
              <a:ext uri="{FF2B5EF4-FFF2-40B4-BE49-F238E27FC236}">
                <a16:creationId xmlns:a16="http://schemas.microsoft.com/office/drawing/2014/main" id="{193B52B7-68F6-DBED-8020-29F99A123875}"/>
              </a:ext>
            </a:extLst>
          </p:cNvPr>
          <p:cNvPicPr>
            <a:picLocks noChangeAspect="1"/>
          </p:cNvPicPr>
          <p:nvPr userDrawn="1"/>
        </p:nvPicPr>
        <p:blipFill>
          <a:blip r:embed="rId3"/>
          <a:stretch>
            <a:fillRect/>
          </a:stretch>
        </p:blipFill>
        <p:spPr>
          <a:xfrm>
            <a:off x="8530294" y="6327775"/>
            <a:ext cx="3443163" cy="509588"/>
          </a:xfrm>
          <a:prstGeom prst="rect">
            <a:avLst/>
          </a:prstGeom>
        </p:spPr>
      </p:pic>
      <p:pic>
        <p:nvPicPr>
          <p:cNvPr id="15" name="Picture 14" descr="A white text with a black background&#10;&#10;Description automatically generated">
            <a:extLst>
              <a:ext uri="{FF2B5EF4-FFF2-40B4-BE49-F238E27FC236}">
                <a16:creationId xmlns:a16="http://schemas.microsoft.com/office/drawing/2014/main" id="{9687E236-729B-20A9-D5C3-44437E7D0C04}"/>
              </a:ext>
            </a:extLst>
          </p:cNvPr>
          <p:cNvPicPr>
            <a:picLocks noChangeAspect="1"/>
          </p:cNvPicPr>
          <p:nvPr userDrawn="1"/>
        </p:nvPicPr>
        <p:blipFill>
          <a:blip r:embed="rId4"/>
          <a:stretch>
            <a:fillRect/>
          </a:stretch>
        </p:blipFill>
        <p:spPr>
          <a:xfrm>
            <a:off x="530589" y="6582569"/>
            <a:ext cx="756529" cy="198760"/>
          </a:xfrm>
          <a:prstGeom prst="rect">
            <a:avLst/>
          </a:prstGeom>
          <a:effectLst>
            <a:outerShdw blurRad="25400" dist="25400" dir="5400000" algn="t" rotWithShape="0">
              <a:prstClr val="black">
                <a:alpha val="20000"/>
              </a:prstClr>
            </a:outerShdw>
          </a:effectLst>
        </p:spPr>
      </p:pic>
      <p:sp>
        <p:nvSpPr>
          <p:cNvPr id="2" name="Title 1">
            <a:extLst>
              <a:ext uri="{FF2B5EF4-FFF2-40B4-BE49-F238E27FC236}">
                <a16:creationId xmlns:a16="http://schemas.microsoft.com/office/drawing/2014/main" id="{BC8F28B8-35C8-4E7A-C576-9A7B55AFD4A4}"/>
              </a:ext>
            </a:extLst>
          </p:cNvPr>
          <p:cNvSpPr>
            <a:spLocks noGrp="1"/>
          </p:cNvSpPr>
          <p:nvPr>
            <p:ph type="title"/>
          </p:nvPr>
        </p:nvSpPr>
        <p:spPr>
          <a:xfrm>
            <a:off x="1152144" y="265176"/>
            <a:ext cx="10204704" cy="832104"/>
          </a:xfrm>
          <a:prstGeom prst="rect">
            <a:avLst/>
          </a:prstGeom>
        </p:spPr>
        <p:txBody>
          <a:bodyPr/>
          <a:lstStyle>
            <a:lvl1pPr>
              <a:defRPr b="0"/>
            </a:lvl1pPr>
          </a:lstStyle>
          <a:p>
            <a:r>
              <a:rPr lang="en-US"/>
              <a:t>Click to edit Master title style</a:t>
            </a:r>
          </a:p>
        </p:txBody>
      </p:sp>
      <p:sp>
        <p:nvSpPr>
          <p:cNvPr id="5" name="Slide Number Placeholder 4">
            <a:extLst>
              <a:ext uri="{FF2B5EF4-FFF2-40B4-BE49-F238E27FC236}">
                <a16:creationId xmlns:a16="http://schemas.microsoft.com/office/drawing/2014/main" id="{C889BB09-38E4-1A40-8BA6-649E0725002A}"/>
              </a:ext>
            </a:extLst>
          </p:cNvPr>
          <p:cNvSpPr>
            <a:spLocks noGrp="1"/>
          </p:cNvSpPr>
          <p:nvPr>
            <p:ph type="sldNum" sz="quarter" idx="12"/>
          </p:nvPr>
        </p:nvSpPr>
        <p:spPr>
          <a:xfrm>
            <a:off x="82296" y="6605817"/>
            <a:ext cx="365760" cy="152263"/>
          </a:xfrm>
        </p:spPr>
        <p:txBody>
          <a:bodyPr/>
          <a:lstStyle>
            <a:lvl1pPr algn="l">
              <a:defRPr/>
            </a:lvl1pPr>
          </a:lstStyle>
          <a:p>
            <a:fld id="{43F7BF45-F8AA-7843-BEED-8312BECC7168}" type="slidenum">
              <a:rPr lang="en-US" smtClean="0"/>
              <a:pPr/>
              <a:t>‹#›</a:t>
            </a:fld>
            <a:endParaRPr lang="en-US"/>
          </a:p>
        </p:txBody>
      </p:sp>
    </p:spTree>
    <p:extLst>
      <p:ext uri="{BB962C8B-B14F-4D97-AF65-F5344CB8AC3E}">
        <p14:creationId xmlns:p14="http://schemas.microsoft.com/office/powerpoint/2010/main" val="41023155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12AB4F-B162-707A-9C95-1783B9E7B8D0}"/>
              </a:ext>
            </a:extLst>
          </p:cNvPr>
          <p:cNvPicPr>
            <a:picLocks noChangeAspect="1"/>
          </p:cNvPicPr>
          <p:nvPr userDrawn="1"/>
        </p:nvPicPr>
        <p:blipFill>
          <a:blip r:embed="rId2"/>
          <a:srcRect/>
          <a:stretch/>
        </p:blipFill>
        <p:spPr>
          <a:xfrm>
            <a:off x="3009" y="0"/>
            <a:ext cx="12185982" cy="6857999"/>
          </a:xfrm>
          <a:prstGeom prst="rect">
            <a:avLst/>
          </a:prstGeom>
        </p:spPr>
      </p:pic>
      <p:pic>
        <p:nvPicPr>
          <p:cNvPr id="3" name="Picture 2" descr="A black background with blue text&#10;&#10;Description automatically generated">
            <a:extLst>
              <a:ext uri="{FF2B5EF4-FFF2-40B4-BE49-F238E27FC236}">
                <a16:creationId xmlns:a16="http://schemas.microsoft.com/office/drawing/2014/main" id="{16DF4DA7-171F-E7BE-44CB-EAC8D61514CE}"/>
              </a:ext>
            </a:extLst>
          </p:cNvPr>
          <p:cNvPicPr>
            <a:picLocks noChangeAspect="1"/>
          </p:cNvPicPr>
          <p:nvPr userDrawn="1"/>
        </p:nvPicPr>
        <p:blipFill>
          <a:blip r:embed="rId3"/>
          <a:stretch>
            <a:fillRect/>
          </a:stretch>
        </p:blipFill>
        <p:spPr>
          <a:xfrm>
            <a:off x="8530294" y="6327775"/>
            <a:ext cx="3443163" cy="509588"/>
          </a:xfrm>
          <a:prstGeom prst="rect">
            <a:avLst/>
          </a:prstGeom>
        </p:spPr>
      </p:pic>
      <p:pic>
        <p:nvPicPr>
          <p:cNvPr id="6" name="Picture 5" descr="A white text with a black background&#10;&#10;Description automatically generated">
            <a:extLst>
              <a:ext uri="{FF2B5EF4-FFF2-40B4-BE49-F238E27FC236}">
                <a16:creationId xmlns:a16="http://schemas.microsoft.com/office/drawing/2014/main" id="{E6B31C72-3F87-C4B2-49E3-83C6192810B0}"/>
              </a:ext>
            </a:extLst>
          </p:cNvPr>
          <p:cNvPicPr>
            <a:picLocks noChangeAspect="1"/>
          </p:cNvPicPr>
          <p:nvPr userDrawn="1"/>
        </p:nvPicPr>
        <p:blipFill>
          <a:blip r:embed="rId4"/>
          <a:stretch>
            <a:fillRect/>
          </a:stretch>
        </p:blipFill>
        <p:spPr>
          <a:xfrm>
            <a:off x="530589" y="6582569"/>
            <a:ext cx="756529" cy="198760"/>
          </a:xfrm>
          <a:prstGeom prst="rect">
            <a:avLst/>
          </a:prstGeom>
          <a:effectLst>
            <a:outerShdw blurRad="25400" dist="25400" dir="5400000" algn="t" rotWithShape="0">
              <a:prstClr val="black">
                <a:alpha val="20000"/>
              </a:prstClr>
            </a:outerShdw>
          </a:effectLst>
        </p:spPr>
      </p:pic>
      <p:sp>
        <p:nvSpPr>
          <p:cNvPr id="4" name="Slide Number Placeholder 3">
            <a:extLst>
              <a:ext uri="{FF2B5EF4-FFF2-40B4-BE49-F238E27FC236}">
                <a16:creationId xmlns:a16="http://schemas.microsoft.com/office/drawing/2014/main" id="{5B7994F5-3CFA-31B2-EA91-CA0795E99460}"/>
              </a:ext>
            </a:extLst>
          </p:cNvPr>
          <p:cNvSpPr>
            <a:spLocks noGrp="1"/>
          </p:cNvSpPr>
          <p:nvPr>
            <p:ph type="sldNum" sz="quarter" idx="12"/>
          </p:nvPr>
        </p:nvSpPr>
        <p:spPr>
          <a:xfrm>
            <a:off x="82296" y="6601968"/>
            <a:ext cx="365760" cy="152263"/>
          </a:xfrm>
        </p:spPr>
        <p:txBody>
          <a:bodyPr/>
          <a:lstStyle>
            <a:lvl1pPr algn="l">
              <a:defRPr/>
            </a:lvl1pPr>
          </a:lstStyle>
          <a:p>
            <a:fld id="{43F7BF45-F8AA-7843-BEED-8312BECC7168}" type="slidenum">
              <a:rPr lang="en-US" smtClean="0"/>
              <a:pPr/>
              <a:t>‹#›</a:t>
            </a:fld>
            <a:endParaRPr lang="en-US"/>
          </a:p>
        </p:txBody>
      </p:sp>
    </p:spTree>
    <p:extLst>
      <p:ext uri="{BB962C8B-B14F-4D97-AF65-F5344CB8AC3E}">
        <p14:creationId xmlns:p14="http://schemas.microsoft.com/office/powerpoint/2010/main" val="29567964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B5DDA0-475A-2AE3-F309-06E4065B57D5}"/>
              </a:ext>
            </a:extLst>
          </p:cNvPr>
          <p:cNvPicPr>
            <a:picLocks noChangeAspect="1"/>
          </p:cNvPicPr>
          <p:nvPr userDrawn="1"/>
        </p:nvPicPr>
        <p:blipFill>
          <a:blip r:embed="rId2"/>
          <a:srcRect/>
          <a:stretch/>
        </p:blipFill>
        <p:spPr>
          <a:xfrm>
            <a:off x="3009" y="0"/>
            <a:ext cx="12185982" cy="6857999"/>
          </a:xfrm>
          <a:prstGeom prst="rect">
            <a:avLst/>
          </a:prstGeom>
        </p:spPr>
      </p:pic>
      <p:sp>
        <p:nvSpPr>
          <p:cNvPr id="6" name="Slide Number Placeholder 5">
            <a:extLst>
              <a:ext uri="{FF2B5EF4-FFF2-40B4-BE49-F238E27FC236}">
                <a16:creationId xmlns:a16="http://schemas.microsoft.com/office/drawing/2014/main" id="{8070A5E2-2CE5-D033-1AAA-BCB86154C513}"/>
              </a:ext>
            </a:extLst>
          </p:cNvPr>
          <p:cNvSpPr>
            <a:spLocks noGrp="1"/>
          </p:cNvSpPr>
          <p:nvPr>
            <p:ph type="sldNum" sz="quarter" idx="12"/>
          </p:nvPr>
        </p:nvSpPr>
        <p:spPr>
          <a:xfrm>
            <a:off x="5820756" y="6687751"/>
            <a:ext cx="550487" cy="152263"/>
          </a:xfrm>
        </p:spPr>
        <p:txBody>
          <a:bodyPr/>
          <a:lstStyle>
            <a:lvl1pPr algn="ctr">
              <a:defRPr/>
            </a:lvl1pPr>
          </a:lstStyle>
          <a:p>
            <a:fld id="{43F7BF45-F8AA-7843-BEED-8312BECC7168}" type="slidenum">
              <a:rPr lang="en-US" smtClean="0"/>
              <a:pPr/>
              <a:t>‹#›</a:t>
            </a:fld>
            <a:endParaRPr lang="en-US"/>
          </a:p>
        </p:txBody>
      </p:sp>
      <p:sp>
        <p:nvSpPr>
          <p:cNvPr id="8" name="Title 7">
            <a:extLst>
              <a:ext uri="{FF2B5EF4-FFF2-40B4-BE49-F238E27FC236}">
                <a16:creationId xmlns:a16="http://schemas.microsoft.com/office/drawing/2014/main" id="{02156BA3-5FEA-FADB-C344-47CC40511D04}"/>
              </a:ext>
            </a:extLst>
          </p:cNvPr>
          <p:cNvSpPr>
            <a:spLocks noGrp="1"/>
          </p:cNvSpPr>
          <p:nvPr>
            <p:ph type="title" hasCustomPrompt="1"/>
          </p:nvPr>
        </p:nvSpPr>
        <p:spPr>
          <a:xfrm>
            <a:off x="804934" y="3149360"/>
            <a:ext cx="10582129" cy="1016480"/>
          </a:xfrm>
        </p:spPr>
        <p:txBody>
          <a:bodyPr>
            <a:noAutofit/>
          </a:bodyPr>
          <a:lstStyle>
            <a:lvl1pPr algn="ctr">
              <a:defRPr sz="6600" b="1" i="1" cap="all" baseline="0">
                <a:solidFill>
                  <a:schemeClr val="bg1"/>
                </a:solidFill>
              </a:defRPr>
            </a:lvl1pPr>
          </a:lstStyle>
          <a:p>
            <a:r>
              <a:rPr lang="en-US"/>
              <a:t>Thank You!</a:t>
            </a:r>
          </a:p>
        </p:txBody>
      </p:sp>
      <p:cxnSp>
        <p:nvCxnSpPr>
          <p:cNvPr id="10" name="Straight Connector 9">
            <a:extLst>
              <a:ext uri="{FF2B5EF4-FFF2-40B4-BE49-F238E27FC236}">
                <a16:creationId xmlns:a16="http://schemas.microsoft.com/office/drawing/2014/main" id="{867B772E-6C6E-9E1A-A10E-2720F4DB271D}"/>
              </a:ext>
            </a:extLst>
          </p:cNvPr>
          <p:cNvCxnSpPr>
            <a:cxnSpLocks/>
          </p:cNvCxnSpPr>
          <p:nvPr userDrawn="1"/>
        </p:nvCxnSpPr>
        <p:spPr>
          <a:xfrm>
            <a:off x="3816348" y="4076940"/>
            <a:ext cx="4559300"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1" name="Picture 10" descr="A white text with a black background&#10;&#10;Description automatically generated">
            <a:extLst>
              <a:ext uri="{FF2B5EF4-FFF2-40B4-BE49-F238E27FC236}">
                <a16:creationId xmlns:a16="http://schemas.microsoft.com/office/drawing/2014/main" id="{3E6AE4B9-C8F6-0CF6-EB36-343AC46F1BA6}"/>
              </a:ext>
            </a:extLst>
          </p:cNvPr>
          <p:cNvPicPr>
            <a:picLocks noChangeAspect="1"/>
          </p:cNvPicPr>
          <p:nvPr userDrawn="1"/>
        </p:nvPicPr>
        <p:blipFill>
          <a:blip r:embed="rId3"/>
          <a:stretch>
            <a:fillRect/>
          </a:stretch>
        </p:blipFill>
        <p:spPr>
          <a:xfrm>
            <a:off x="5175458" y="5998174"/>
            <a:ext cx="1841084" cy="483701"/>
          </a:xfrm>
          <a:prstGeom prst="rect">
            <a:avLst/>
          </a:prstGeom>
          <a:effectLst>
            <a:outerShdw blurRad="38100" dist="38100" dir="5400000" algn="t" rotWithShape="0">
              <a:prstClr val="black">
                <a:alpha val="20000"/>
              </a:prstClr>
            </a:outerShdw>
          </a:effectLst>
        </p:spPr>
      </p:pic>
      <p:pic>
        <p:nvPicPr>
          <p:cNvPr id="12" name="Picture 11" descr="A black background with white text&#10;&#10;Description automatically generated">
            <a:extLst>
              <a:ext uri="{FF2B5EF4-FFF2-40B4-BE49-F238E27FC236}">
                <a16:creationId xmlns:a16="http://schemas.microsoft.com/office/drawing/2014/main" id="{E3B75167-CC5C-6963-B2D0-02CDDB03A548}"/>
              </a:ext>
            </a:extLst>
          </p:cNvPr>
          <p:cNvPicPr>
            <a:picLocks noChangeAspect="1"/>
          </p:cNvPicPr>
          <p:nvPr userDrawn="1"/>
        </p:nvPicPr>
        <p:blipFill>
          <a:blip r:embed="rId4"/>
          <a:stretch>
            <a:fillRect/>
          </a:stretch>
        </p:blipFill>
        <p:spPr>
          <a:xfrm>
            <a:off x="3006936" y="198504"/>
            <a:ext cx="6178128" cy="933611"/>
          </a:xfrm>
          <a:prstGeom prst="rect">
            <a:avLst/>
          </a:prstGeom>
          <a:effectLst>
            <a:outerShdw blurRad="50800" dist="38100" dir="5400000" algn="t" rotWithShape="0">
              <a:prstClr val="black">
                <a:alpha val="20000"/>
              </a:prstClr>
            </a:outerShdw>
          </a:effectLst>
        </p:spPr>
      </p:pic>
    </p:spTree>
    <p:extLst>
      <p:ext uri="{BB962C8B-B14F-4D97-AF65-F5344CB8AC3E}">
        <p14:creationId xmlns:p14="http://schemas.microsoft.com/office/powerpoint/2010/main" val="3331609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67D74-3BCE-699D-EBFF-FB57DDCC8DE1}"/>
              </a:ext>
            </a:extLst>
          </p:cNvPr>
          <p:cNvSpPr>
            <a:spLocks noGrp="1"/>
          </p:cNvSpPr>
          <p:nvPr>
            <p:ph type="title"/>
          </p:nvPr>
        </p:nvSpPr>
        <p:spPr>
          <a:xfrm>
            <a:off x="1148316" y="265205"/>
            <a:ext cx="10205484" cy="8316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FEF0672-A556-18AC-54D7-238CAB67E5AB}"/>
              </a:ext>
            </a:extLst>
          </p:cNvPr>
          <p:cNvSpPr>
            <a:spLocks noGrp="1"/>
          </p:cNvSpPr>
          <p:nvPr>
            <p:ph idx="1"/>
          </p:nvPr>
        </p:nvSpPr>
        <p:spPr>
          <a:xfrm>
            <a:off x="1148316" y="1344706"/>
            <a:ext cx="10205484" cy="48322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B8B276B-2008-FA17-B69F-03217B2C41E5}"/>
              </a:ext>
            </a:extLst>
          </p:cNvPr>
          <p:cNvSpPr>
            <a:spLocks noGrp="1"/>
          </p:cNvSpPr>
          <p:nvPr>
            <p:ph type="sldNum" sz="quarter" idx="12"/>
          </p:nvPr>
        </p:nvSpPr>
        <p:spPr/>
        <p:txBody>
          <a:bodyPr/>
          <a:lstStyle/>
          <a:p>
            <a:fld id="{43F7BF45-F8AA-7843-BEED-8312BECC7168}" type="slidenum">
              <a:rPr lang="en-US" smtClean="0"/>
              <a:t>‹#›</a:t>
            </a:fld>
            <a:endParaRPr lang="en-US"/>
          </a:p>
        </p:txBody>
      </p:sp>
    </p:spTree>
    <p:extLst>
      <p:ext uri="{BB962C8B-B14F-4D97-AF65-F5344CB8AC3E}">
        <p14:creationId xmlns:p14="http://schemas.microsoft.com/office/powerpoint/2010/main" val="4009634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DBB90E9-9817-86DC-4EE3-5C35402BA230}"/>
              </a:ext>
            </a:extLst>
          </p:cNvPr>
          <p:cNvSpPr>
            <a:spLocks noGrp="1"/>
          </p:cNvSpPr>
          <p:nvPr>
            <p:ph type="sldNum" sz="quarter" idx="12"/>
          </p:nvPr>
        </p:nvSpPr>
        <p:spPr>
          <a:xfrm>
            <a:off x="11467385" y="6687751"/>
            <a:ext cx="550487" cy="152263"/>
          </a:xfrm>
        </p:spPr>
        <p:txBody>
          <a:bodyPr/>
          <a:lstStyle>
            <a:lvl1pPr algn="r">
              <a:defRPr/>
            </a:lvl1pPr>
          </a:lstStyle>
          <a:p>
            <a:fld id="{43F7BF45-F8AA-7843-BEED-8312BECC7168}" type="slidenum">
              <a:rPr lang="en-US" smtClean="0"/>
              <a:pPr/>
              <a:t>‹#›</a:t>
            </a:fld>
            <a:endParaRPr lang="en-US"/>
          </a:p>
        </p:txBody>
      </p:sp>
    </p:spTree>
    <p:extLst>
      <p:ext uri="{BB962C8B-B14F-4D97-AF65-F5344CB8AC3E}">
        <p14:creationId xmlns:p14="http://schemas.microsoft.com/office/powerpoint/2010/main" val="428989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D3F2F-C309-9EE6-A0D6-4D2834BA7684}"/>
              </a:ext>
            </a:extLst>
          </p:cNvPr>
          <p:cNvSpPr>
            <a:spLocks noGrp="1"/>
          </p:cNvSpPr>
          <p:nvPr>
            <p:ph type="title"/>
          </p:nvPr>
        </p:nvSpPr>
        <p:spPr>
          <a:xfrm>
            <a:off x="1152144" y="265176"/>
            <a:ext cx="10515600" cy="83210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E6103F-1C64-CD55-2443-E25E288E0DC1}"/>
              </a:ext>
            </a:extLst>
          </p:cNvPr>
          <p:cNvSpPr>
            <a:spLocks noGrp="1"/>
          </p:cNvSpPr>
          <p:nvPr>
            <p:ph sz="half" idx="1"/>
          </p:nvPr>
        </p:nvSpPr>
        <p:spPr>
          <a:xfrm>
            <a:off x="1152144"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E77F33-3F61-8042-B8A9-4F95A795D0C2}"/>
              </a:ext>
            </a:extLst>
          </p:cNvPr>
          <p:cNvSpPr>
            <a:spLocks noGrp="1"/>
          </p:cNvSpPr>
          <p:nvPr>
            <p:ph sz="half" idx="2"/>
          </p:nvPr>
        </p:nvSpPr>
        <p:spPr>
          <a:xfrm>
            <a:off x="6486144"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D9219BC-2B05-9158-B5B5-53886DA82B6E}"/>
              </a:ext>
            </a:extLst>
          </p:cNvPr>
          <p:cNvSpPr>
            <a:spLocks noGrp="1"/>
          </p:cNvSpPr>
          <p:nvPr>
            <p:ph type="sldNum" sz="quarter" idx="12"/>
          </p:nvPr>
        </p:nvSpPr>
        <p:spPr/>
        <p:txBody>
          <a:bodyPr/>
          <a:lstStyle/>
          <a:p>
            <a:fld id="{43F7BF45-F8AA-7843-BEED-8312BECC7168}" type="slidenum">
              <a:rPr lang="en-US" smtClean="0"/>
              <a:t>‹#›</a:t>
            </a:fld>
            <a:endParaRPr lang="en-US"/>
          </a:p>
        </p:txBody>
      </p:sp>
    </p:spTree>
    <p:extLst>
      <p:ext uri="{BB962C8B-B14F-4D97-AF65-F5344CB8AC3E}">
        <p14:creationId xmlns:p14="http://schemas.microsoft.com/office/powerpoint/2010/main" val="3917210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11FE7-7F5F-9D70-9262-773E7DD0A2A8}"/>
              </a:ext>
            </a:extLst>
          </p:cNvPr>
          <p:cNvSpPr>
            <a:spLocks noGrp="1"/>
          </p:cNvSpPr>
          <p:nvPr>
            <p:ph type="title"/>
          </p:nvPr>
        </p:nvSpPr>
        <p:spPr>
          <a:xfrm>
            <a:off x="1152143" y="265176"/>
            <a:ext cx="10522527" cy="832104"/>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53BB63B-B5F0-73C5-8A63-CB48BD27F00C}"/>
              </a:ext>
            </a:extLst>
          </p:cNvPr>
          <p:cNvSpPr>
            <a:spLocks noGrp="1"/>
          </p:cNvSpPr>
          <p:nvPr>
            <p:ph type="body" idx="1"/>
          </p:nvPr>
        </p:nvSpPr>
        <p:spPr>
          <a:xfrm>
            <a:off x="115907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A631C4-E2A9-E697-87F0-A9513330E1A2}"/>
              </a:ext>
            </a:extLst>
          </p:cNvPr>
          <p:cNvSpPr>
            <a:spLocks noGrp="1"/>
          </p:cNvSpPr>
          <p:nvPr>
            <p:ph sz="half" idx="2"/>
          </p:nvPr>
        </p:nvSpPr>
        <p:spPr>
          <a:xfrm>
            <a:off x="1159071"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6F097-AB53-3E24-7887-9F7A631198EF}"/>
              </a:ext>
            </a:extLst>
          </p:cNvPr>
          <p:cNvSpPr>
            <a:spLocks noGrp="1"/>
          </p:cNvSpPr>
          <p:nvPr>
            <p:ph type="body" sz="quarter" idx="3"/>
          </p:nvPr>
        </p:nvSpPr>
        <p:spPr>
          <a:xfrm>
            <a:off x="649148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A78EE2-CBA3-90E9-2CE0-5408547548E2}"/>
              </a:ext>
            </a:extLst>
          </p:cNvPr>
          <p:cNvSpPr>
            <a:spLocks noGrp="1"/>
          </p:cNvSpPr>
          <p:nvPr>
            <p:ph sz="quarter" idx="4"/>
          </p:nvPr>
        </p:nvSpPr>
        <p:spPr>
          <a:xfrm>
            <a:off x="649148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503B00DB-5AE8-7B65-35E9-4802489FC097}"/>
              </a:ext>
            </a:extLst>
          </p:cNvPr>
          <p:cNvSpPr>
            <a:spLocks noGrp="1"/>
          </p:cNvSpPr>
          <p:nvPr>
            <p:ph type="sldNum" sz="quarter" idx="12"/>
          </p:nvPr>
        </p:nvSpPr>
        <p:spPr/>
        <p:txBody>
          <a:bodyPr/>
          <a:lstStyle/>
          <a:p>
            <a:fld id="{43F7BF45-F8AA-7843-BEED-8312BECC7168}" type="slidenum">
              <a:rPr lang="en-US" smtClean="0"/>
              <a:t>‹#›</a:t>
            </a:fld>
            <a:endParaRPr lang="en-US"/>
          </a:p>
        </p:txBody>
      </p:sp>
    </p:spTree>
    <p:extLst>
      <p:ext uri="{BB962C8B-B14F-4D97-AF65-F5344CB8AC3E}">
        <p14:creationId xmlns:p14="http://schemas.microsoft.com/office/powerpoint/2010/main" val="384010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4EAF7F7-13EC-DAE7-99B9-2D2E6C812D0F}"/>
              </a:ext>
            </a:extLst>
          </p:cNvPr>
          <p:cNvPicPr>
            <a:picLocks noChangeAspect="1"/>
          </p:cNvPicPr>
          <p:nvPr userDrawn="1"/>
        </p:nvPicPr>
        <p:blipFill>
          <a:blip r:embed="rId2"/>
          <a:srcRect/>
          <a:stretch/>
        </p:blipFill>
        <p:spPr>
          <a:xfrm>
            <a:off x="3009" y="0"/>
            <a:ext cx="12185982" cy="6857999"/>
          </a:xfrm>
          <a:prstGeom prst="rect">
            <a:avLst/>
          </a:prstGeom>
        </p:spPr>
      </p:pic>
      <p:sp>
        <p:nvSpPr>
          <p:cNvPr id="2" name="Title 1">
            <a:extLst>
              <a:ext uri="{FF2B5EF4-FFF2-40B4-BE49-F238E27FC236}">
                <a16:creationId xmlns:a16="http://schemas.microsoft.com/office/drawing/2014/main" id="{BC8F28B8-35C8-4E7A-C576-9A7B55AFD4A4}"/>
              </a:ext>
            </a:extLst>
          </p:cNvPr>
          <p:cNvSpPr>
            <a:spLocks noGrp="1"/>
          </p:cNvSpPr>
          <p:nvPr>
            <p:ph type="title"/>
          </p:nvPr>
        </p:nvSpPr>
        <p:spPr>
          <a:xfrm>
            <a:off x="1152144" y="265176"/>
            <a:ext cx="10204704" cy="832104"/>
          </a:xfrm>
          <a:prstGeom prst="rect">
            <a:avLst/>
          </a:prstGeom>
        </p:spPr>
        <p:txBody>
          <a:bodyPr/>
          <a:lstStyle>
            <a:lvl1pPr>
              <a:defRPr b="0"/>
            </a:lvl1pPr>
          </a:lstStyle>
          <a:p>
            <a:r>
              <a:rPr lang="en-US"/>
              <a:t>Click to edit Master title style</a:t>
            </a:r>
          </a:p>
        </p:txBody>
      </p:sp>
      <p:sp>
        <p:nvSpPr>
          <p:cNvPr id="5" name="Slide Number Placeholder 4">
            <a:extLst>
              <a:ext uri="{FF2B5EF4-FFF2-40B4-BE49-F238E27FC236}">
                <a16:creationId xmlns:a16="http://schemas.microsoft.com/office/drawing/2014/main" id="{C889BB09-38E4-1A40-8BA6-649E0725002A}"/>
              </a:ext>
            </a:extLst>
          </p:cNvPr>
          <p:cNvSpPr>
            <a:spLocks noGrp="1"/>
          </p:cNvSpPr>
          <p:nvPr>
            <p:ph type="sldNum" sz="quarter" idx="12"/>
          </p:nvPr>
        </p:nvSpPr>
        <p:spPr>
          <a:xfrm>
            <a:off x="88185" y="6605817"/>
            <a:ext cx="388065" cy="152263"/>
          </a:xfrm>
        </p:spPr>
        <p:txBody>
          <a:bodyPr/>
          <a:lstStyle/>
          <a:p>
            <a:fld id="{43F7BF45-F8AA-7843-BEED-8312BECC7168}" type="slidenum">
              <a:rPr lang="en-US" smtClean="0"/>
              <a:t>‹#›</a:t>
            </a:fld>
            <a:endParaRPr lang="en-US"/>
          </a:p>
        </p:txBody>
      </p:sp>
      <p:pic>
        <p:nvPicPr>
          <p:cNvPr id="8" name="Picture 7" descr="A black background with blue text&#10;&#10;Description automatically generated">
            <a:extLst>
              <a:ext uri="{FF2B5EF4-FFF2-40B4-BE49-F238E27FC236}">
                <a16:creationId xmlns:a16="http://schemas.microsoft.com/office/drawing/2014/main" id="{973A8514-FA95-E235-918F-F07EDA1FB625}"/>
              </a:ext>
            </a:extLst>
          </p:cNvPr>
          <p:cNvPicPr>
            <a:picLocks noChangeAspect="1"/>
          </p:cNvPicPr>
          <p:nvPr userDrawn="1"/>
        </p:nvPicPr>
        <p:blipFill>
          <a:blip r:embed="rId3"/>
          <a:stretch>
            <a:fillRect/>
          </a:stretch>
        </p:blipFill>
        <p:spPr>
          <a:xfrm>
            <a:off x="8530294" y="6327775"/>
            <a:ext cx="3443163" cy="509588"/>
          </a:xfrm>
          <a:prstGeom prst="rect">
            <a:avLst/>
          </a:prstGeom>
        </p:spPr>
      </p:pic>
      <p:pic>
        <p:nvPicPr>
          <p:cNvPr id="9" name="Picture 8" descr="A white text with a black background&#10;&#10;Description automatically generated">
            <a:extLst>
              <a:ext uri="{FF2B5EF4-FFF2-40B4-BE49-F238E27FC236}">
                <a16:creationId xmlns:a16="http://schemas.microsoft.com/office/drawing/2014/main" id="{C447F77E-2306-34B1-A8A1-C24116626A60}"/>
              </a:ext>
            </a:extLst>
          </p:cNvPr>
          <p:cNvPicPr>
            <a:picLocks noChangeAspect="1"/>
          </p:cNvPicPr>
          <p:nvPr userDrawn="1"/>
        </p:nvPicPr>
        <p:blipFill>
          <a:blip r:embed="rId4"/>
          <a:stretch>
            <a:fillRect/>
          </a:stretch>
        </p:blipFill>
        <p:spPr>
          <a:xfrm>
            <a:off x="530589" y="6582569"/>
            <a:ext cx="756529" cy="198760"/>
          </a:xfrm>
          <a:prstGeom prst="rect">
            <a:avLst/>
          </a:prstGeom>
          <a:effectLst>
            <a:outerShdw blurRad="25400" dist="25400" dir="5400000" algn="t" rotWithShape="0">
              <a:prstClr val="black">
                <a:alpha val="20000"/>
              </a:prstClr>
            </a:outerShdw>
          </a:effectLst>
        </p:spPr>
      </p:pic>
    </p:spTree>
    <p:extLst>
      <p:ext uri="{BB962C8B-B14F-4D97-AF65-F5344CB8AC3E}">
        <p14:creationId xmlns:p14="http://schemas.microsoft.com/office/powerpoint/2010/main" val="2258647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345DE1F-F4CD-2031-B7C5-53407D3C3DA7}"/>
              </a:ext>
            </a:extLst>
          </p:cNvPr>
          <p:cNvPicPr>
            <a:picLocks noChangeAspect="1"/>
          </p:cNvPicPr>
          <p:nvPr userDrawn="1"/>
        </p:nvPicPr>
        <p:blipFill>
          <a:blip r:embed="rId2"/>
          <a:srcRect/>
          <a:stretch/>
        </p:blipFill>
        <p:spPr>
          <a:xfrm>
            <a:off x="5413" y="1353"/>
            <a:ext cx="12181173" cy="6855293"/>
          </a:xfrm>
          <a:prstGeom prst="rect">
            <a:avLst/>
          </a:prstGeom>
        </p:spPr>
      </p:pic>
      <p:sp>
        <p:nvSpPr>
          <p:cNvPr id="2" name="Title 1">
            <a:extLst>
              <a:ext uri="{FF2B5EF4-FFF2-40B4-BE49-F238E27FC236}">
                <a16:creationId xmlns:a16="http://schemas.microsoft.com/office/drawing/2014/main" id="{EAFC9C5A-5CCC-06E2-9BBB-DECB1CC4D48B}"/>
              </a:ext>
            </a:extLst>
          </p:cNvPr>
          <p:cNvSpPr>
            <a:spLocks noGrp="1"/>
          </p:cNvSpPr>
          <p:nvPr>
            <p:ph type="title"/>
          </p:nvPr>
        </p:nvSpPr>
        <p:spPr>
          <a:xfrm>
            <a:off x="4545104" y="265176"/>
            <a:ext cx="7315200" cy="832104"/>
          </a:xfrm>
          <a:prstGeom prst="rect">
            <a:avLst/>
          </a:prstGeom>
        </p:spPr>
        <p:txBody>
          <a:bodyPr anchor="ctr" anchorCtr="0">
            <a:normAutofit/>
          </a:bodyPr>
          <a:lstStyle>
            <a:lvl1pPr>
              <a:defRPr sz="3600" b="0"/>
            </a:lvl1pPr>
          </a:lstStyle>
          <a:p>
            <a:r>
              <a:rPr lang="en-US"/>
              <a:t>Click to edit Master title style</a:t>
            </a:r>
          </a:p>
        </p:txBody>
      </p:sp>
      <p:sp>
        <p:nvSpPr>
          <p:cNvPr id="3" name="Picture Placeholder 2">
            <a:extLst>
              <a:ext uri="{FF2B5EF4-FFF2-40B4-BE49-F238E27FC236}">
                <a16:creationId xmlns:a16="http://schemas.microsoft.com/office/drawing/2014/main" id="{A7EE7376-0C2A-FC40-0323-D04D1D5301A9}"/>
              </a:ext>
            </a:extLst>
          </p:cNvPr>
          <p:cNvSpPr>
            <a:spLocks noGrp="1"/>
          </p:cNvSpPr>
          <p:nvPr>
            <p:ph type="pic" idx="1"/>
          </p:nvPr>
        </p:nvSpPr>
        <p:spPr>
          <a:xfrm>
            <a:off x="528942" y="959027"/>
            <a:ext cx="3885216" cy="3885115"/>
          </a:xfrm>
          <a:prstGeom prst="ellipse">
            <a:avLst/>
          </a:prstGeom>
          <a:noFill/>
          <a:ln>
            <a:noFill/>
          </a:ln>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D64B84-135C-3383-1A96-AD579B4796D0}"/>
              </a:ext>
            </a:extLst>
          </p:cNvPr>
          <p:cNvSpPr>
            <a:spLocks noGrp="1"/>
          </p:cNvSpPr>
          <p:nvPr>
            <p:ph type="body" sz="half" idx="2"/>
          </p:nvPr>
        </p:nvSpPr>
        <p:spPr>
          <a:xfrm>
            <a:off x="4994930" y="1492624"/>
            <a:ext cx="6865374" cy="467371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B3FCA6A-2DD9-722D-4ABD-830871698072}"/>
              </a:ext>
            </a:extLst>
          </p:cNvPr>
          <p:cNvSpPr>
            <a:spLocks noGrp="1"/>
          </p:cNvSpPr>
          <p:nvPr>
            <p:ph type="sldNum" sz="quarter" idx="12"/>
          </p:nvPr>
        </p:nvSpPr>
        <p:spPr/>
        <p:txBody>
          <a:bodyPr/>
          <a:lstStyle/>
          <a:p>
            <a:fld id="{43F7BF45-F8AA-7843-BEED-8312BECC7168}" type="slidenum">
              <a:rPr lang="en-US" smtClean="0"/>
              <a:t>‹#›</a:t>
            </a:fld>
            <a:endParaRPr lang="en-US"/>
          </a:p>
        </p:txBody>
      </p:sp>
      <p:pic>
        <p:nvPicPr>
          <p:cNvPr id="12" name="Picture 11" descr="A black background with blue text&#10;&#10;Description automatically generated">
            <a:extLst>
              <a:ext uri="{FF2B5EF4-FFF2-40B4-BE49-F238E27FC236}">
                <a16:creationId xmlns:a16="http://schemas.microsoft.com/office/drawing/2014/main" id="{48773038-0BEE-7A0A-41B8-6CBF3ECBE2E3}"/>
              </a:ext>
            </a:extLst>
          </p:cNvPr>
          <p:cNvPicPr>
            <a:picLocks noChangeAspect="1"/>
          </p:cNvPicPr>
          <p:nvPr userDrawn="1"/>
        </p:nvPicPr>
        <p:blipFill>
          <a:blip r:embed="rId3"/>
          <a:stretch>
            <a:fillRect/>
          </a:stretch>
        </p:blipFill>
        <p:spPr>
          <a:xfrm>
            <a:off x="8530294" y="6327775"/>
            <a:ext cx="3443163" cy="509588"/>
          </a:xfrm>
          <a:prstGeom prst="rect">
            <a:avLst/>
          </a:prstGeom>
        </p:spPr>
      </p:pic>
      <p:pic>
        <p:nvPicPr>
          <p:cNvPr id="13" name="Picture 12" descr="A white text with a black background&#10;&#10;Description automatically generated">
            <a:extLst>
              <a:ext uri="{FF2B5EF4-FFF2-40B4-BE49-F238E27FC236}">
                <a16:creationId xmlns:a16="http://schemas.microsoft.com/office/drawing/2014/main" id="{56EF6B17-6878-D1BB-44F0-8CB38EFAAFEF}"/>
              </a:ext>
            </a:extLst>
          </p:cNvPr>
          <p:cNvPicPr>
            <a:picLocks noChangeAspect="1"/>
          </p:cNvPicPr>
          <p:nvPr userDrawn="1"/>
        </p:nvPicPr>
        <p:blipFill>
          <a:blip r:embed="rId4"/>
          <a:stretch>
            <a:fillRect/>
          </a:stretch>
        </p:blipFill>
        <p:spPr>
          <a:xfrm>
            <a:off x="94868" y="6356351"/>
            <a:ext cx="756529" cy="198760"/>
          </a:xfrm>
          <a:prstGeom prst="rect">
            <a:avLst/>
          </a:prstGeom>
          <a:effectLst>
            <a:outerShdw blurRad="25400" dist="25400" dir="5400000" algn="t" rotWithShape="0">
              <a:prstClr val="black">
                <a:alpha val="20000"/>
              </a:prstClr>
            </a:outerShdw>
          </a:effectLst>
        </p:spPr>
      </p:pic>
    </p:spTree>
    <p:extLst>
      <p:ext uri="{BB962C8B-B14F-4D97-AF65-F5344CB8AC3E}">
        <p14:creationId xmlns:p14="http://schemas.microsoft.com/office/powerpoint/2010/main" val="1831337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0918F3-851C-4AD6-479E-3B011594B3DF}"/>
              </a:ext>
            </a:extLst>
          </p:cNvPr>
          <p:cNvPicPr>
            <a:picLocks noChangeAspect="1"/>
          </p:cNvPicPr>
          <p:nvPr userDrawn="1"/>
        </p:nvPicPr>
        <p:blipFill>
          <a:blip r:embed="rId2"/>
          <a:srcRect/>
          <a:stretch/>
        </p:blipFill>
        <p:spPr>
          <a:xfrm>
            <a:off x="3009" y="0"/>
            <a:ext cx="12185982" cy="6857999"/>
          </a:xfrm>
          <a:prstGeom prst="rect">
            <a:avLst/>
          </a:prstGeom>
        </p:spPr>
      </p:pic>
      <p:pic>
        <p:nvPicPr>
          <p:cNvPr id="7" name="Picture 6" descr="A black background with blue text&#10;&#10;Description automatically generated">
            <a:extLst>
              <a:ext uri="{FF2B5EF4-FFF2-40B4-BE49-F238E27FC236}">
                <a16:creationId xmlns:a16="http://schemas.microsoft.com/office/drawing/2014/main" id="{74942B33-B726-C844-377D-C7F9957CE019}"/>
              </a:ext>
            </a:extLst>
          </p:cNvPr>
          <p:cNvPicPr>
            <a:picLocks noChangeAspect="1"/>
          </p:cNvPicPr>
          <p:nvPr userDrawn="1"/>
        </p:nvPicPr>
        <p:blipFill>
          <a:blip r:embed="rId3"/>
          <a:stretch>
            <a:fillRect/>
          </a:stretch>
        </p:blipFill>
        <p:spPr>
          <a:xfrm>
            <a:off x="8530294" y="6327775"/>
            <a:ext cx="3443163" cy="509588"/>
          </a:xfrm>
          <a:prstGeom prst="rect">
            <a:avLst/>
          </a:prstGeom>
        </p:spPr>
      </p:pic>
      <p:sp>
        <p:nvSpPr>
          <p:cNvPr id="2" name="Title 1">
            <a:extLst>
              <a:ext uri="{FF2B5EF4-FFF2-40B4-BE49-F238E27FC236}">
                <a16:creationId xmlns:a16="http://schemas.microsoft.com/office/drawing/2014/main" id="{93E67D74-3BCE-699D-EBFF-FB57DDCC8DE1}"/>
              </a:ext>
            </a:extLst>
          </p:cNvPr>
          <p:cNvSpPr>
            <a:spLocks noGrp="1"/>
          </p:cNvSpPr>
          <p:nvPr>
            <p:ph type="title"/>
          </p:nvPr>
        </p:nvSpPr>
        <p:spPr>
          <a:xfrm>
            <a:off x="1148316" y="265205"/>
            <a:ext cx="10205484" cy="8316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FEF0672-A556-18AC-54D7-238CAB67E5AB}"/>
              </a:ext>
            </a:extLst>
          </p:cNvPr>
          <p:cNvSpPr>
            <a:spLocks noGrp="1"/>
          </p:cNvSpPr>
          <p:nvPr>
            <p:ph idx="1"/>
          </p:nvPr>
        </p:nvSpPr>
        <p:spPr>
          <a:xfrm>
            <a:off x="1148316" y="1344706"/>
            <a:ext cx="10205484" cy="48322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B8B276B-2008-FA17-B69F-03217B2C41E5}"/>
              </a:ext>
            </a:extLst>
          </p:cNvPr>
          <p:cNvSpPr>
            <a:spLocks noGrp="1"/>
          </p:cNvSpPr>
          <p:nvPr>
            <p:ph type="sldNum" sz="quarter" idx="12"/>
          </p:nvPr>
        </p:nvSpPr>
        <p:spPr>
          <a:xfrm>
            <a:off x="85285" y="6605817"/>
            <a:ext cx="363029" cy="152263"/>
          </a:xfrm>
        </p:spPr>
        <p:txBody>
          <a:bodyPr/>
          <a:lstStyle>
            <a:lvl1pPr algn="l">
              <a:defRPr/>
            </a:lvl1pPr>
          </a:lstStyle>
          <a:p>
            <a:fld id="{43F7BF45-F8AA-7843-BEED-8312BECC7168}" type="slidenum">
              <a:rPr lang="en-US" smtClean="0"/>
              <a:pPr/>
              <a:t>‹#›</a:t>
            </a:fld>
            <a:endParaRPr lang="en-US"/>
          </a:p>
        </p:txBody>
      </p:sp>
      <p:pic>
        <p:nvPicPr>
          <p:cNvPr id="9" name="Picture 8" descr="A white text with a black background&#10;&#10;Description automatically generated">
            <a:extLst>
              <a:ext uri="{FF2B5EF4-FFF2-40B4-BE49-F238E27FC236}">
                <a16:creationId xmlns:a16="http://schemas.microsoft.com/office/drawing/2014/main" id="{7F4323B2-0DAB-ADD8-6FE8-ACFB44538644}"/>
              </a:ext>
            </a:extLst>
          </p:cNvPr>
          <p:cNvPicPr>
            <a:picLocks noChangeAspect="1"/>
          </p:cNvPicPr>
          <p:nvPr userDrawn="1"/>
        </p:nvPicPr>
        <p:blipFill>
          <a:blip r:embed="rId4"/>
          <a:stretch>
            <a:fillRect/>
          </a:stretch>
        </p:blipFill>
        <p:spPr>
          <a:xfrm>
            <a:off x="530589" y="6582569"/>
            <a:ext cx="756529" cy="198760"/>
          </a:xfrm>
          <a:prstGeom prst="rect">
            <a:avLst/>
          </a:prstGeom>
          <a:effectLst>
            <a:outerShdw blurRad="25400" dist="25400" dir="5400000" algn="t" rotWithShape="0">
              <a:prstClr val="black">
                <a:alpha val="20000"/>
              </a:prstClr>
            </a:outerShdw>
          </a:effectLst>
        </p:spPr>
      </p:pic>
    </p:spTree>
    <p:extLst>
      <p:ext uri="{BB962C8B-B14F-4D97-AF65-F5344CB8AC3E}">
        <p14:creationId xmlns:p14="http://schemas.microsoft.com/office/powerpoint/2010/main" val="1218002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651412-D950-6F11-F79D-0CCF82F99815}"/>
              </a:ext>
            </a:extLst>
          </p:cNvPr>
          <p:cNvPicPr>
            <a:picLocks noChangeAspect="1"/>
          </p:cNvPicPr>
          <p:nvPr userDrawn="1"/>
        </p:nvPicPr>
        <p:blipFill>
          <a:blip r:embed="rId2"/>
          <a:srcRect/>
          <a:stretch/>
        </p:blipFill>
        <p:spPr>
          <a:xfrm>
            <a:off x="3009" y="0"/>
            <a:ext cx="12185982" cy="6857999"/>
          </a:xfrm>
          <a:prstGeom prst="rect">
            <a:avLst/>
          </a:prstGeom>
        </p:spPr>
      </p:pic>
      <p:pic>
        <p:nvPicPr>
          <p:cNvPr id="6" name="Picture 5" descr="A black background with blue text&#10;&#10;Description automatically generated">
            <a:extLst>
              <a:ext uri="{FF2B5EF4-FFF2-40B4-BE49-F238E27FC236}">
                <a16:creationId xmlns:a16="http://schemas.microsoft.com/office/drawing/2014/main" id="{EBD46083-7384-8517-3932-7310CE2623F9}"/>
              </a:ext>
            </a:extLst>
          </p:cNvPr>
          <p:cNvPicPr>
            <a:picLocks noChangeAspect="1"/>
          </p:cNvPicPr>
          <p:nvPr userDrawn="1"/>
        </p:nvPicPr>
        <p:blipFill>
          <a:blip r:embed="rId3"/>
          <a:stretch>
            <a:fillRect/>
          </a:stretch>
        </p:blipFill>
        <p:spPr>
          <a:xfrm>
            <a:off x="8530294" y="6327775"/>
            <a:ext cx="3443163" cy="509588"/>
          </a:xfrm>
          <a:prstGeom prst="rect">
            <a:avLst/>
          </a:prstGeom>
        </p:spPr>
      </p:pic>
      <p:pic>
        <p:nvPicPr>
          <p:cNvPr id="9" name="Picture 8" descr="A white text with a black background&#10;&#10;Description automatically generated">
            <a:extLst>
              <a:ext uri="{FF2B5EF4-FFF2-40B4-BE49-F238E27FC236}">
                <a16:creationId xmlns:a16="http://schemas.microsoft.com/office/drawing/2014/main" id="{9513663A-B4DD-94EB-D91F-6C1A1E4B28E4}"/>
              </a:ext>
            </a:extLst>
          </p:cNvPr>
          <p:cNvPicPr>
            <a:picLocks noChangeAspect="1"/>
          </p:cNvPicPr>
          <p:nvPr userDrawn="1"/>
        </p:nvPicPr>
        <p:blipFill>
          <a:blip r:embed="rId4"/>
          <a:stretch>
            <a:fillRect/>
          </a:stretch>
        </p:blipFill>
        <p:spPr>
          <a:xfrm>
            <a:off x="530589" y="6582569"/>
            <a:ext cx="756529" cy="198760"/>
          </a:xfrm>
          <a:prstGeom prst="rect">
            <a:avLst/>
          </a:prstGeom>
          <a:effectLst>
            <a:outerShdw blurRad="25400" dist="25400" dir="5400000" algn="t" rotWithShape="0">
              <a:prstClr val="black">
                <a:alpha val="20000"/>
              </a:prstClr>
            </a:outerShdw>
          </a:effectLst>
        </p:spPr>
      </p:pic>
      <p:sp>
        <p:nvSpPr>
          <p:cNvPr id="2" name="Title 1">
            <a:extLst>
              <a:ext uri="{FF2B5EF4-FFF2-40B4-BE49-F238E27FC236}">
                <a16:creationId xmlns:a16="http://schemas.microsoft.com/office/drawing/2014/main" id="{BA8D3F2F-C309-9EE6-A0D6-4D2834BA7684}"/>
              </a:ext>
            </a:extLst>
          </p:cNvPr>
          <p:cNvSpPr>
            <a:spLocks noGrp="1"/>
          </p:cNvSpPr>
          <p:nvPr>
            <p:ph type="title"/>
          </p:nvPr>
        </p:nvSpPr>
        <p:spPr>
          <a:xfrm>
            <a:off x="1152144" y="265176"/>
            <a:ext cx="10515600" cy="83210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E6103F-1C64-CD55-2443-E25E288E0DC1}"/>
              </a:ext>
            </a:extLst>
          </p:cNvPr>
          <p:cNvSpPr>
            <a:spLocks noGrp="1"/>
          </p:cNvSpPr>
          <p:nvPr>
            <p:ph sz="half" idx="1"/>
          </p:nvPr>
        </p:nvSpPr>
        <p:spPr>
          <a:xfrm>
            <a:off x="1152144"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E77F33-3F61-8042-B8A9-4F95A795D0C2}"/>
              </a:ext>
            </a:extLst>
          </p:cNvPr>
          <p:cNvSpPr>
            <a:spLocks noGrp="1"/>
          </p:cNvSpPr>
          <p:nvPr>
            <p:ph sz="half" idx="2"/>
          </p:nvPr>
        </p:nvSpPr>
        <p:spPr>
          <a:xfrm>
            <a:off x="6486144"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D9219BC-2B05-9158-B5B5-53886DA82B6E}"/>
              </a:ext>
            </a:extLst>
          </p:cNvPr>
          <p:cNvSpPr>
            <a:spLocks noGrp="1"/>
          </p:cNvSpPr>
          <p:nvPr>
            <p:ph type="sldNum" sz="quarter" idx="12"/>
          </p:nvPr>
        </p:nvSpPr>
        <p:spPr>
          <a:xfrm>
            <a:off x="82296" y="6601968"/>
            <a:ext cx="365760" cy="152263"/>
          </a:xfrm>
        </p:spPr>
        <p:txBody>
          <a:bodyPr/>
          <a:lstStyle>
            <a:lvl1pPr algn="l">
              <a:defRPr/>
            </a:lvl1pPr>
          </a:lstStyle>
          <a:p>
            <a:fld id="{43F7BF45-F8AA-7843-BEED-8312BECC7168}" type="slidenum">
              <a:rPr lang="en-US" smtClean="0"/>
              <a:pPr/>
              <a:t>‹#›</a:t>
            </a:fld>
            <a:endParaRPr lang="en-US"/>
          </a:p>
        </p:txBody>
      </p:sp>
    </p:spTree>
    <p:extLst>
      <p:ext uri="{BB962C8B-B14F-4D97-AF65-F5344CB8AC3E}">
        <p14:creationId xmlns:p14="http://schemas.microsoft.com/office/powerpoint/2010/main" val="825308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D8CFB5A-A9E3-E956-C538-1018AEF89302}"/>
              </a:ext>
            </a:extLst>
          </p:cNvPr>
          <p:cNvPicPr>
            <a:picLocks noChangeAspect="1"/>
          </p:cNvPicPr>
          <p:nvPr userDrawn="1"/>
        </p:nvPicPr>
        <p:blipFill>
          <a:blip r:embed="rId15"/>
          <a:srcRect/>
          <a:stretch/>
        </p:blipFill>
        <p:spPr>
          <a:xfrm>
            <a:off x="3009" y="0"/>
            <a:ext cx="12188990" cy="6859693"/>
          </a:xfrm>
          <a:prstGeom prst="rect">
            <a:avLst/>
          </a:prstGeom>
        </p:spPr>
      </p:pic>
      <p:sp>
        <p:nvSpPr>
          <p:cNvPr id="3" name="Text Placeholder 2">
            <a:extLst>
              <a:ext uri="{FF2B5EF4-FFF2-40B4-BE49-F238E27FC236}">
                <a16:creationId xmlns:a16="http://schemas.microsoft.com/office/drawing/2014/main" id="{32B2AF2C-751B-AE90-7ABA-F06C3FEACCF1}"/>
              </a:ext>
            </a:extLst>
          </p:cNvPr>
          <p:cNvSpPr>
            <a:spLocks noGrp="1"/>
          </p:cNvSpPr>
          <p:nvPr>
            <p:ph type="body" idx="1"/>
          </p:nvPr>
        </p:nvSpPr>
        <p:spPr>
          <a:xfrm>
            <a:off x="1148316" y="1344168"/>
            <a:ext cx="10204704" cy="468840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149F73A-3297-CE05-C391-2F526FBE44C3}"/>
              </a:ext>
            </a:extLst>
          </p:cNvPr>
          <p:cNvSpPr>
            <a:spLocks noGrp="1"/>
          </p:cNvSpPr>
          <p:nvPr>
            <p:ph type="sldNum" sz="quarter" idx="4"/>
          </p:nvPr>
        </p:nvSpPr>
        <p:spPr>
          <a:xfrm>
            <a:off x="167560" y="6687751"/>
            <a:ext cx="550487" cy="152263"/>
          </a:xfrm>
          <a:prstGeom prst="rect">
            <a:avLst/>
          </a:prstGeom>
        </p:spPr>
        <p:txBody>
          <a:bodyPr vert="horz" lIns="91440" tIns="45720" rIns="91440" bIns="45720" rtlCol="0" anchor="ctr"/>
          <a:lstStyle>
            <a:lvl1pPr algn="ctr">
              <a:defRPr sz="800">
                <a:solidFill>
                  <a:schemeClr val="bg1"/>
                </a:solidFill>
              </a:defRPr>
            </a:lvl1pPr>
          </a:lstStyle>
          <a:p>
            <a:fld id="{43F7BF45-F8AA-7843-BEED-8312BECC7168}" type="slidenum">
              <a:rPr lang="en-US" smtClean="0"/>
              <a:pPr/>
              <a:t>‹#›</a:t>
            </a:fld>
            <a:endParaRPr lang="en-US"/>
          </a:p>
        </p:txBody>
      </p:sp>
      <p:sp>
        <p:nvSpPr>
          <p:cNvPr id="9" name="Title Placeholder 8">
            <a:extLst>
              <a:ext uri="{FF2B5EF4-FFF2-40B4-BE49-F238E27FC236}">
                <a16:creationId xmlns:a16="http://schemas.microsoft.com/office/drawing/2014/main" id="{718DE435-52EC-C4E5-B309-E9824B62CC31}"/>
              </a:ext>
            </a:extLst>
          </p:cNvPr>
          <p:cNvSpPr>
            <a:spLocks noGrp="1"/>
          </p:cNvSpPr>
          <p:nvPr>
            <p:ph type="title"/>
          </p:nvPr>
        </p:nvSpPr>
        <p:spPr>
          <a:xfrm>
            <a:off x="1148315" y="265176"/>
            <a:ext cx="10204704" cy="832104"/>
          </a:xfrm>
          <a:prstGeom prst="rect">
            <a:avLst/>
          </a:prstGeom>
        </p:spPr>
        <p:txBody>
          <a:bodyPr vert="horz" lIns="91440" tIns="45720" rIns="91440" bIns="45720" rtlCol="0" anchor="ctr">
            <a:normAutofit/>
          </a:bodyPr>
          <a:lstStyle/>
          <a:p>
            <a:r>
              <a:rPr lang="en-US"/>
              <a:t>Click to edit Master title style</a:t>
            </a:r>
          </a:p>
        </p:txBody>
      </p:sp>
      <p:pic>
        <p:nvPicPr>
          <p:cNvPr id="4" name="Picture 3" descr="A black background with blue text&#10;&#10;Description automatically generated">
            <a:extLst>
              <a:ext uri="{FF2B5EF4-FFF2-40B4-BE49-F238E27FC236}">
                <a16:creationId xmlns:a16="http://schemas.microsoft.com/office/drawing/2014/main" id="{EFB8C78F-3A6E-9621-AAAB-97413D8C56A8}"/>
              </a:ext>
            </a:extLst>
          </p:cNvPr>
          <p:cNvPicPr>
            <a:picLocks noChangeAspect="1"/>
          </p:cNvPicPr>
          <p:nvPr userDrawn="1"/>
        </p:nvPicPr>
        <p:blipFill>
          <a:blip r:embed="rId16"/>
          <a:stretch>
            <a:fillRect/>
          </a:stretch>
        </p:blipFill>
        <p:spPr>
          <a:xfrm>
            <a:off x="8530294" y="6327775"/>
            <a:ext cx="3443163" cy="509588"/>
          </a:xfrm>
          <a:prstGeom prst="rect">
            <a:avLst/>
          </a:prstGeom>
        </p:spPr>
      </p:pic>
      <p:pic>
        <p:nvPicPr>
          <p:cNvPr id="7" name="Picture 6" descr="A white text with a black background&#10;&#10;Description automatically generated">
            <a:extLst>
              <a:ext uri="{FF2B5EF4-FFF2-40B4-BE49-F238E27FC236}">
                <a16:creationId xmlns:a16="http://schemas.microsoft.com/office/drawing/2014/main" id="{51E58A65-32F0-F376-AC74-CE53B7721A57}"/>
              </a:ext>
            </a:extLst>
          </p:cNvPr>
          <p:cNvPicPr>
            <a:picLocks noChangeAspect="1"/>
          </p:cNvPicPr>
          <p:nvPr userDrawn="1"/>
        </p:nvPicPr>
        <p:blipFill>
          <a:blip r:embed="rId17"/>
          <a:stretch>
            <a:fillRect/>
          </a:stretch>
        </p:blipFill>
        <p:spPr>
          <a:xfrm>
            <a:off x="94868" y="6356351"/>
            <a:ext cx="756529" cy="198760"/>
          </a:xfrm>
          <a:prstGeom prst="rect">
            <a:avLst/>
          </a:prstGeom>
          <a:effectLst>
            <a:outerShdw blurRad="25400" dist="25400" dir="5400000" algn="t" rotWithShape="0">
              <a:prstClr val="black">
                <a:alpha val="20000"/>
              </a:prstClr>
            </a:outerShdw>
          </a:effectLst>
        </p:spPr>
      </p:pic>
    </p:spTree>
    <p:extLst>
      <p:ext uri="{BB962C8B-B14F-4D97-AF65-F5344CB8AC3E}">
        <p14:creationId xmlns:p14="http://schemas.microsoft.com/office/powerpoint/2010/main" val="16614403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9.pn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8.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82E4F-DD7E-BB0F-2CEE-36A825C8C991}"/>
              </a:ext>
            </a:extLst>
          </p:cNvPr>
          <p:cNvSpPr>
            <a:spLocks noGrp="1"/>
          </p:cNvSpPr>
          <p:nvPr>
            <p:ph type="ctrTitle"/>
          </p:nvPr>
        </p:nvSpPr>
        <p:spPr>
          <a:xfrm>
            <a:off x="257158" y="2246128"/>
            <a:ext cx="5173738" cy="1655763"/>
          </a:xfrm>
        </p:spPr>
        <p:txBody>
          <a:bodyPr/>
          <a:lstStyle/>
          <a:p>
            <a:r>
              <a:rPr lang="en-US" sz="4000" kern="0">
                <a:effectLst/>
                <a:latin typeface="Calibri" panose="020F0502020204030204" pitchFamily="34" charset="0"/>
                <a:ea typeface="Calibri" panose="020F0502020204030204" pitchFamily="34" charset="0"/>
              </a:rPr>
              <a:t>Fusion of Science and Language through Smithsonian Science for the Classroom</a:t>
            </a:r>
            <a:endParaRPr lang="en-US" sz="4000"/>
          </a:p>
        </p:txBody>
      </p:sp>
      <p:sp>
        <p:nvSpPr>
          <p:cNvPr id="3" name="Subtitle 2">
            <a:extLst>
              <a:ext uri="{FF2B5EF4-FFF2-40B4-BE49-F238E27FC236}">
                <a16:creationId xmlns:a16="http://schemas.microsoft.com/office/drawing/2014/main" id="{01CACA2A-61AC-381D-13C0-CADC6EB20931}"/>
              </a:ext>
            </a:extLst>
          </p:cNvPr>
          <p:cNvSpPr>
            <a:spLocks noGrp="1"/>
          </p:cNvSpPr>
          <p:nvPr>
            <p:ph type="subTitle" idx="1"/>
          </p:nvPr>
        </p:nvSpPr>
        <p:spPr>
          <a:xfrm>
            <a:off x="257159" y="4145616"/>
            <a:ext cx="5173737" cy="1003300"/>
          </a:xfrm>
        </p:spPr>
        <p:txBody>
          <a:bodyPr vert="horz" lIns="91440" tIns="45720" rIns="91440" bIns="45720" rtlCol="0" anchor="t">
            <a:normAutofit/>
          </a:bodyPr>
          <a:lstStyle/>
          <a:p>
            <a:r>
              <a:rPr lang="en-US" dirty="0"/>
              <a:t>Name of Event </a:t>
            </a:r>
          </a:p>
          <a:p>
            <a:endParaRPr lang="en-US" dirty="0"/>
          </a:p>
        </p:txBody>
      </p:sp>
      <p:pic>
        <p:nvPicPr>
          <p:cNvPr id="4" name="Picture 3" descr="A green and white circle with white text&#10;&#10;Description automatically generated">
            <a:extLst>
              <a:ext uri="{FF2B5EF4-FFF2-40B4-BE49-F238E27FC236}">
                <a16:creationId xmlns:a16="http://schemas.microsoft.com/office/drawing/2014/main" id="{66617A0D-F3AA-B6F7-4465-A9E8640AE69A}"/>
              </a:ext>
            </a:extLst>
          </p:cNvPr>
          <p:cNvPicPr>
            <a:picLocks noChangeAspect="1"/>
          </p:cNvPicPr>
          <p:nvPr/>
        </p:nvPicPr>
        <p:blipFill>
          <a:blip r:embed="rId3"/>
          <a:stretch>
            <a:fillRect/>
          </a:stretch>
        </p:blipFill>
        <p:spPr>
          <a:xfrm>
            <a:off x="4953000" y="4378315"/>
            <a:ext cx="2124515" cy="2124515"/>
          </a:xfrm>
          <a:prstGeom prst="rect">
            <a:avLst/>
          </a:prstGeom>
        </p:spPr>
      </p:pic>
      <p:sp>
        <p:nvSpPr>
          <p:cNvPr id="5" name="Subtitle 2">
            <a:extLst>
              <a:ext uri="{FF2B5EF4-FFF2-40B4-BE49-F238E27FC236}">
                <a16:creationId xmlns:a16="http://schemas.microsoft.com/office/drawing/2014/main" id="{D734BDD6-583F-AFD3-6CDE-DE2D57111AFE}"/>
              </a:ext>
            </a:extLst>
          </p:cNvPr>
          <p:cNvSpPr txBox="1">
            <a:spLocks/>
          </p:cNvSpPr>
          <p:nvPr/>
        </p:nvSpPr>
        <p:spPr>
          <a:xfrm>
            <a:off x="257158" y="5499530"/>
            <a:ext cx="5173737" cy="100330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Name(s) of Presenter</a:t>
            </a:r>
          </a:p>
          <a:p>
            <a:endParaRPr lang="en-US" dirty="0"/>
          </a:p>
        </p:txBody>
      </p:sp>
    </p:spTree>
    <p:extLst>
      <p:ext uri="{BB962C8B-B14F-4D97-AF65-F5344CB8AC3E}">
        <p14:creationId xmlns:p14="http://schemas.microsoft.com/office/powerpoint/2010/main" val="956162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60DB16-2D16-E153-162D-B90B87CF9041}"/>
              </a:ext>
            </a:extLst>
          </p:cNvPr>
          <p:cNvPicPr>
            <a:picLocks noChangeAspect="1"/>
          </p:cNvPicPr>
          <p:nvPr/>
        </p:nvPicPr>
        <p:blipFill>
          <a:blip r:embed="rId2"/>
          <a:stretch>
            <a:fillRect/>
          </a:stretch>
        </p:blipFill>
        <p:spPr>
          <a:xfrm>
            <a:off x="0" y="62524"/>
            <a:ext cx="1893939" cy="2411169"/>
          </a:xfrm>
          <a:prstGeom prst="rect">
            <a:avLst/>
          </a:prstGeom>
        </p:spPr>
      </p:pic>
      <p:pic>
        <p:nvPicPr>
          <p:cNvPr id="8" name="Picture 7">
            <a:extLst>
              <a:ext uri="{FF2B5EF4-FFF2-40B4-BE49-F238E27FC236}">
                <a16:creationId xmlns:a16="http://schemas.microsoft.com/office/drawing/2014/main" id="{22A7F94C-291A-5A8F-B340-9141A5602299}"/>
              </a:ext>
            </a:extLst>
          </p:cNvPr>
          <p:cNvPicPr>
            <a:picLocks noChangeAspect="1"/>
          </p:cNvPicPr>
          <p:nvPr/>
        </p:nvPicPr>
        <p:blipFill>
          <a:blip r:embed="rId3"/>
          <a:stretch>
            <a:fillRect/>
          </a:stretch>
        </p:blipFill>
        <p:spPr>
          <a:xfrm>
            <a:off x="7871531" y="297336"/>
            <a:ext cx="4169668" cy="5314060"/>
          </a:xfrm>
          <a:prstGeom prst="rect">
            <a:avLst/>
          </a:prstGeom>
        </p:spPr>
      </p:pic>
      <p:pic>
        <p:nvPicPr>
          <p:cNvPr id="4" name="Picture 3">
            <a:extLst>
              <a:ext uri="{FF2B5EF4-FFF2-40B4-BE49-F238E27FC236}">
                <a16:creationId xmlns:a16="http://schemas.microsoft.com/office/drawing/2014/main" id="{FB310A99-ADB3-2CB6-BE06-1E504164AF35}"/>
              </a:ext>
            </a:extLst>
          </p:cNvPr>
          <p:cNvPicPr>
            <a:picLocks noChangeAspect="1"/>
          </p:cNvPicPr>
          <p:nvPr/>
        </p:nvPicPr>
        <p:blipFill>
          <a:blip r:embed="rId4"/>
          <a:stretch>
            <a:fillRect/>
          </a:stretch>
        </p:blipFill>
        <p:spPr>
          <a:xfrm>
            <a:off x="7775278" y="383963"/>
            <a:ext cx="4170887" cy="5314060"/>
          </a:xfrm>
          <a:prstGeom prst="rect">
            <a:avLst/>
          </a:prstGeom>
        </p:spPr>
      </p:pic>
      <p:pic>
        <p:nvPicPr>
          <p:cNvPr id="5" name="Picture 4">
            <a:extLst>
              <a:ext uri="{FF2B5EF4-FFF2-40B4-BE49-F238E27FC236}">
                <a16:creationId xmlns:a16="http://schemas.microsoft.com/office/drawing/2014/main" id="{BF9D0FA2-982E-77B4-7A71-9312EFE159CD}"/>
              </a:ext>
            </a:extLst>
          </p:cNvPr>
          <p:cNvPicPr>
            <a:picLocks noChangeAspect="1"/>
          </p:cNvPicPr>
          <p:nvPr/>
        </p:nvPicPr>
        <p:blipFill>
          <a:blip r:embed="rId5"/>
          <a:stretch>
            <a:fillRect/>
          </a:stretch>
        </p:blipFill>
        <p:spPr>
          <a:xfrm>
            <a:off x="2107526" y="297335"/>
            <a:ext cx="4896575" cy="6262285"/>
          </a:xfrm>
          <a:prstGeom prst="rect">
            <a:avLst/>
          </a:prstGeom>
        </p:spPr>
      </p:pic>
    </p:spTree>
    <p:extLst>
      <p:ext uri="{BB962C8B-B14F-4D97-AF65-F5344CB8AC3E}">
        <p14:creationId xmlns:p14="http://schemas.microsoft.com/office/powerpoint/2010/main" val="190440135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60DB16-2D16-E153-162D-B90B87CF9041}"/>
              </a:ext>
            </a:extLst>
          </p:cNvPr>
          <p:cNvPicPr>
            <a:picLocks noChangeAspect="1"/>
          </p:cNvPicPr>
          <p:nvPr/>
        </p:nvPicPr>
        <p:blipFill>
          <a:blip r:embed="rId2"/>
          <a:stretch>
            <a:fillRect/>
          </a:stretch>
        </p:blipFill>
        <p:spPr>
          <a:xfrm>
            <a:off x="0" y="62524"/>
            <a:ext cx="1893939" cy="2411169"/>
          </a:xfrm>
          <a:prstGeom prst="rect">
            <a:avLst/>
          </a:prstGeom>
        </p:spPr>
      </p:pic>
      <p:pic>
        <p:nvPicPr>
          <p:cNvPr id="8" name="Picture 7">
            <a:extLst>
              <a:ext uri="{FF2B5EF4-FFF2-40B4-BE49-F238E27FC236}">
                <a16:creationId xmlns:a16="http://schemas.microsoft.com/office/drawing/2014/main" id="{22A7F94C-291A-5A8F-B340-9141A5602299}"/>
              </a:ext>
            </a:extLst>
          </p:cNvPr>
          <p:cNvPicPr>
            <a:picLocks noChangeAspect="1"/>
          </p:cNvPicPr>
          <p:nvPr/>
        </p:nvPicPr>
        <p:blipFill>
          <a:blip r:embed="rId3"/>
          <a:stretch>
            <a:fillRect/>
          </a:stretch>
        </p:blipFill>
        <p:spPr>
          <a:xfrm>
            <a:off x="7871531" y="297336"/>
            <a:ext cx="4169668" cy="5314060"/>
          </a:xfrm>
          <a:prstGeom prst="rect">
            <a:avLst/>
          </a:prstGeom>
        </p:spPr>
      </p:pic>
      <p:pic>
        <p:nvPicPr>
          <p:cNvPr id="4" name="Picture 3">
            <a:extLst>
              <a:ext uri="{FF2B5EF4-FFF2-40B4-BE49-F238E27FC236}">
                <a16:creationId xmlns:a16="http://schemas.microsoft.com/office/drawing/2014/main" id="{FB310A99-ADB3-2CB6-BE06-1E504164AF35}"/>
              </a:ext>
            </a:extLst>
          </p:cNvPr>
          <p:cNvPicPr>
            <a:picLocks noChangeAspect="1"/>
          </p:cNvPicPr>
          <p:nvPr/>
        </p:nvPicPr>
        <p:blipFill>
          <a:blip r:embed="rId4"/>
          <a:stretch>
            <a:fillRect/>
          </a:stretch>
        </p:blipFill>
        <p:spPr>
          <a:xfrm>
            <a:off x="7775278" y="383963"/>
            <a:ext cx="4170887" cy="5314060"/>
          </a:xfrm>
          <a:prstGeom prst="rect">
            <a:avLst/>
          </a:prstGeom>
        </p:spPr>
      </p:pic>
      <p:pic>
        <p:nvPicPr>
          <p:cNvPr id="5" name="Picture 4">
            <a:extLst>
              <a:ext uri="{FF2B5EF4-FFF2-40B4-BE49-F238E27FC236}">
                <a16:creationId xmlns:a16="http://schemas.microsoft.com/office/drawing/2014/main" id="{BF9D0FA2-982E-77B4-7A71-9312EFE159CD}"/>
              </a:ext>
            </a:extLst>
          </p:cNvPr>
          <p:cNvPicPr>
            <a:picLocks noChangeAspect="1"/>
          </p:cNvPicPr>
          <p:nvPr/>
        </p:nvPicPr>
        <p:blipFill>
          <a:blip r:embed="rId5"/>
          <a:stretch>
            <a:fillRect/>
          </a:stretch>
        </p:blipFill>
        <p:spPr>
          <a:xfrm>
            <a:off x="7680244" y="450456"/>
            <a:ext cx="4170887" cy="5334194"/>
          </a:xfrm>
          <a:prstGeom prst="rect">
            <a:avLst/>
          </a:prstGeom>
        </p:spPr>
      </p:pic>
      <p:pic>
        <p:nvPicPr>
          <p:cNvPr id="2" name="Picture 1">
            <a:extLst>
              <a:ext uri="{FF2B5EF4-FFF2-40B4-BE49-F238E27FC236}">
                <a16:creationId xmlns:a16="http://schemas.microsoft.com/office/drawing/2014/main" id="{03BEDD9F-1A8D-2FB4-BBDE-1471E09EBB7D}"/>
              </a:ext>
            </a:extLst>
          </p:cNvPr>
          <p:cNvPicPr>
            <a:picLocks noChangeAspect="1"/>
          </p:cNvPicPr>
          <p:nvPr/>
        </p:nvPicPr>
        <p:blipFill>
          <a:blip r:embed="rId6"/>
          <a:stretch>
            <a:fillRect/>
          </a:stretch>
        </p:blipFill>
        <p:spPr>
          <a:xfrm>
            <a:off x="2106920" y="297335"/>
            <a:ext cx="4896574" cy="6257474"/>
          </a:xfrm>
          <a:prstGeom prst="rect">
            <a:avLst/>
          </a:prstGeom>
        </p:spPr>
      </p:pic>
    </p:spTree>
    <p:extLst>
      <p:ext uri="{BB962C8B-B14F-4D97-AF65-F5344CB8AC3E}">
        <p14:creationId xmlns:p14="http://schemas.microsoft.com/office/powerpoint/2010/main" val="48708327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60DB16-2D16-E153-162D-B90B87CF9041}"/>
              </a:ext>
            </a:extLst>
          </p:cNvPr>
          <p:cNvPicPr>
            <a:picLocks noChangeAspect="1"/>
          </p:cNvPicPr>
          <p:nvPr/>
        </p:nvPicPr>
        <p:blipFill>
          <a:blip r:embed="rId2"/>
          <a:stretch>
            <a:fillRect/>
          </a:stretch>
        </p:blipFill>
        <p:spPr>
          <a:xfrm>
            <a:off x="0" y="62524"/>
            <a:ext cx="1893939" cy="2411169"/>
          </a:xfrm>
          <a:prstGeom prst="rect">
            <a:avLst/>
          </a:prstGeom>
        </p:spPr>
      </p:pic>
      <p:pic>
        <p:nvPicPr>
          <p:cNvPr id="8" name="Picture 7">
            <a:extLst>
              <a:ext uri="{FF2B5EF4-FFF2-40B4-BE49-F238E27FC236}">
                <a16:creationId xmlns:a16="http://schemas.microsoft.com/office/drawing/2014/main" id="{22A7F94C-291A-5A8F-B340-9141A5602299}"/>
              </a:ext>
            </a:extLst>
          </p:cNvPr>
          <p:cNvPicPr>
            <a:picLocks noChangeAspect="1"/>
          </p:cNvPicPr>
          <p:nvPr/>
        </p:nvPicPr>
        <p:blipFill>
          <a:blip r:embed="rId3"/>
          <a:stretch>
            <a:fillRect/>
          </a:stretch>
        </p:blipFill>
        <p:spPr>
          <a:xfrm>
            <a:off x="7871531" y="297336"/>
            <a:ext cx="4169668" cy="5314060"/>
          </a:xfrm>
          <a:prstGeom prst="rect">
            <a:avLst/>
          </a:prstGeom>
        </p:spPr>
      </p:pic>
      <p:pic>
        <p:nvPicPr>
          <p:cNvPr id="4" name="Picture 3">
            <a:extLst>
              <a:ext uri="{FF2B5EF4-FFF2-40B4-BE49-F238E27FC236}">
                <a16:creationId xmlns:a16="http://schemas.microsoft.com/office/drawing/2014/main" id="{FB310A99-ADB3-2CB6-BE06-1E504164AF35}"/>
              </a:ext>
            </a:extLst>
          </p:cNvPr>
          <p:cNvPicPr>
            <a:picLocks noChangeAspect="1"/>
          </p:cNvPicPr>
          <p:nvPr/>
        </p:nvPicPr>
        <p:blipFill>
          <a:blip r:embed="rId4"/>
          <a:stretch>
            <a:fillRect/>
          </a:stretch>
        </p:blipFill>
        <p:spPr>
          <a:xfrm>
            <a:off x="7775278" y="383963"/>
            <a:ext cx="4170887" cy="5314060"/>
          </a:xfrm>
          <a:prstGeom prst="rect">
            <a:avLst/>
          </a:prstGeom>
        </p:spPr>
      </p:pic>
      <p:pic>
        <p:nvPicPr>
          <p:cNvPr id="5" name="Picture 4">
            <a:extLst>
              <a:ext uri="{FF2B5EF4-FFF2-40B4-BE49-F238E27FC236}">
                <a16:creationId xmlns:a16="http://schemas.microsoft.com/office/drawing/2014/main" id="{BF9D0FA2-982E-77B4-7A71-9312EFE159CD}"/>
              </a:ext>
            </a:extLst>
          </p:cNvPr>
          <p:cNvPicPr>
            <a:picLocks noChangeAspect="1"/>
          </p:cNvPicPr>
          <p:nvPr/>
        </p:nvPicPr>
        <p:blipFill>
          <a:blip r:embed="rId5"/>
          <a:stretch>
            <a:fillRect/>
          </a:stretch>
        </p:blipFill>
        <p:spPr>
          <a:xfrm>
            <a:off x="7680244" y="450456"/>
            <a:ext cx="4170887" cy="5334194"/>
          </a:xfrm>
          <a:prstGeom prst="rect">
            <a:avLst/>
          </a:prstGeom>
        </p:spPr>
      </p:pic>
      <p:pic>
        <p:nvPicPr>
          <p:cNvPr id="2" name="Picture 1">
            <a:extLst>
              <a:ext uri="{FF2B5EF4-FFF2-40B4-BE49-F238E27FC236}">
                <a16:creationId xmlns:a16="http://schemas.microsoft.com/office/drawing/2014/main" id="{03BEDD9F-1A8D-2FB4-BBDE-1471E09EBB7D}"/>
              </a:ext>
            </a:extLst>
          </p:cNvPr>
          <p:cNvPicPr>
            <a:picLocks noChangeAspect="1"/>
          </p:cNvPicPr>
          <p:nvPr/>
        </p:nvPicPr>
        <p:blipFill>
          <a:blip r:embed="rId6"/>
          <a:stretch>
            <a:fillRect/>
          </a:stretch>
        </p:blipFill>
        <p:spPr>
          <a:xfrm>
            <a:off x="7585210" y="521044"/>
            <a:ext cx="4170888" cy="5330099"/>
          </a:xfrm>
          <a:prstGeom prst="rect">
            <a:avLst/>
          </a:prstGeom>
        </p:spPr>
      </p:pic>
      <p:pic>
        <p:nvPicPr>
          <p:cNvPr id="7" name="Picture 6">
            <a:extLst>
              <a:ext uri="{FF2B5EF4-FFF2-40B4-BE49-F238E27FC236}">
                <a16:creationId xmlns:a16="http://schemas.microsoft.com/office/drawing/2014/main" id="{5757AE0F-787D-5E97-C6B3-16FA4B73299A}"/>
              </a:ext>
            </a:extLst>
          </p:cNvPr>
          <p:cNvPicPr>
            <a:picLocks noChangeAspect="1"/>
          </p:cNvPicPr>
          <p:nvPr/>
        </p:nvPicPr>
        <p:blipFill>
          <a:blip r:embed="rId7"/>
          <a:stretch>
            <a:fillRect/>
          </a:stretch>
        </p:blipFill>
        <p:spPr>
          <a:xfrm>
            <a:off x="2106921" y="297335"/>
            <a:ext cx="4896574" cy="6262284"/>
          </a:xfrm>
          <a:prstGeom prst="rect">
            <a:avLst/>
          </a:prstGeom>
        </p:spPr>
      </p:pic>
    </p:spTree>
    <p:extLst>
      <p:ext uri="{BB962C8B-B14F-4D97-AF65-F5344CB8AC3E}">
        <p14:creationId xmlns:p14="http://schemas.microsoft.com/office/powerpoint/2010/main" val="121384601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60DB16-2D16-E153-162D-B90B87CF9041}"/>
              </a:ext>
            </a:extLst>
          </p:cNvPr>
          <p:cNvPicPr>
            <a:picLocks noChangeAspect="1"/>
          </p:cNvPicPr>
          <p:nvPr/>
        </p:nvPicPr>
        <p:blipFill>
          <a:blip r:embed="rId2"/>
          <a:stretch>
            <a:fillRect/>
          </a:stretch>
        </p:blipFill>
        <p:spPr>
          <a:xfrm>
            <a:off x="0" y="62524"/>
            <a:ext cx="1893939" cy="2411169"/>
          </a:xfrm>
          <a:prstGeom prst="rect">
            <a:avLst/>
          </a:prstGeom>
        </p:spPr>
      </p:pic>
      <p:pic>
        <p:nvPicPr>
          <p:cNvPr id="8" name="Picture 7">
            <a:extLst>
              <a:ext uri="{FF2B5EF4-FFF2-40B4-BE49-F238E27FC236}">
                <a16:creationId xmlns:a16="http://schemas.microsoft.com/office/drawing/2014/main" id="{22A7F94C-291A-5A8F-B340-9141A5602299}"/>
              </a:ext>
            </a:extLst>
          </p:cNvPr>
          <p:cNvPicPr>
            <a:picLocks noChangeAspect="1"/>
          </p:cNvPicPr>
          <p:nvPr/>
        </p:nvPicPr>
        <p:blipFill>
          <a:blip r:embed="rId3"/>
          <a:stretch>
            <a:fillRect/>
          </a:stretch>
        </p:blipFill>
        <p:spPr>
          <a:xfrm>
            <a:off x="7871531" y="297336"/>
            <a:ext cx="4169668" cy="5314060"/>
          </a:xfrm>
          <a:prstGeom prst="rect">
            <a:avLst/>
          </a:prstGeom>
        </p:spPr>
      </p:pic>
      <p:pic>
        <p:nvPicPr>
          <p:cNvPr id="4" name="Picture 3">
            <a:extLst>
              <a:ext uri="{FF2B5EF4-FFF2-40B4-BE49-F238E27FC236}">
                <a16:creationId xmlns:a16="http://schemas.microsoft.com/office/drawing/2014/main" id="{FB310A99-ADB3-2CB6-BE06-1E504164AF35}"/>
              </a:ext>
            </a:extLst>
          </p:cNvPr>
          <p:cNvPicPr>
            <a:picLocks noChangeAspect="1"/>
          </p:cNvPicPr>
          <p:nvPr/>
        </p:nvPicPr>
        <p:blipFill>
          <a:blip r:embed="rId4"/>
          <a:stretch>
            <a:fillRect/>
          </a:stretch>
        </p:blipFill>
        <p:spPr>
          <a:xfrm>
            <a:off x="7775278" y="383963"/>
            <a:ext cx="4170887" cy="5314060"/>
          </a:xfrm>
          <a:prstGeom prst="rect">
            <a:avLst/>
          </a:prstGeom>
        </p:spPr>
      </p:pic>
      <p:pic>
        <p:nvPicPr>
          <p:cNvPr id="5" name="Picture 4">
            <a:extLst>
              <a:ext uri="{FF2B5EF4-FFF2-40B4-BE49-F238E27FC236}">
                <a16:creationId xmlns:a16="http://schemas.microsoft.com/office/drawing/2014/main" id="{BF9D0FA2-982E-77B4-7A71-9312EFE159CD}"/>
              </a:ext>
            </a:extLst>
          </p:cNvPr>
          <p:cNvPicPr>
            <a:picLocks noChangeAspect="1"/>
          </p:cNvPicPr>
          <p:nvPr/>
        </p:nvPicPr>
        <p:blipFill>
          <a:blip r:embed="rId5"/>
          <a:stretch>
            <a:fillRect/>
          </a:stretch>
        </p:blipFill>
        <p:spPr>
          <a:xfrm>
            <a:off x="7680244" y="450456"/>
            <a:ext cx="4170887" cy="5334194"/>
          </a:xfrm>
          <a:prstGeom prst="rect">
            <a:avLst/>
          </a:prstGeom>
        </p:spPr>
      </p:pic>
      <p:pic>
        <p:nvPicPr>
          <p:cNvPr id="2" name="Picture 1">
            <a:extLst>
              <a:ext uri="{FF2B5EF4-FFF2-40B4-BE49-F238E27FC236}">
                <a16:creationId xmlns:a16="http://schemas.microsoft.com/office/drawing/2014/main" id="{03BEDD9F-1A8D-2FB4-BBDE-1471E09EBB7D}"/>
              </a:ext>
            </a:extLst>
          </p:cNvPr>
          <p:cNvPicPr>
            <a:picLocks noChangeAspect="1"/>
          </p:cNvPicPr>
          <p:nvPr/>
        </p:nvPicPr>
        <p:blipFill>
          <a:blip r:embed="rId6"/>
          <a:stretch>
            <a:fillRect/>
          </a:stretch>
        </p:blipFill>
        <p:spPr>
          <a:xfrm>
            <a:off x="7585210" y="521044"/>
            <a:ext cx="4170888" cy="5330099"/>
          </a:xfrm>
          <a:prstGeom prst="rect">
            <a:avLst/>
          </a:prstGeom>
        </p:spPr>
      </p:pic>
      <p:pic>
        <p:nvPicPr>
          <p:cNvPr id="7" name="Picture 6">
            <a:extLst>
              <a:ext uri="{FF2B5EF4-FFF2-40B4-BE49-F238E27FC236}">
                <a16:creationId xmlns:a16="http://schemas.microsoft.com/office/drawing/2014/main" id="{5757AE0F-787D-5E97-C6B3-16FA4B73299A}"/>
              </a:ext>
            </a:extLst>
          </p:cNvPr>
          <p:cNvPicPr>
            <a:picLocks noChangeAspect="1"/>
          </p:cNvPicPr>
          <p:nvPr/>
        </p:nvPicPr>
        <p:blipFill>
          <a:blip r:embed="rId7"/>
          <a:stretch>
            <a:fillRect/>
          </a:stretch>
        </p:blipFill>
        <p:spPr>
          <a:xfrm>
            <a:off x="7490176" y="613289"/>
            <a:ext cx="4167685" cy="5330099"/>
          </a:xfrm>
          <a:prstGeom prst="rect">
            <a:avLst/>
          </a:prstGeom>
        </p:spPr>
      </p:pic>
      <p:pic>
        <p:nvPicPr>
          <p:cNvPr id="9" name="Picture 8">
            <a:extLst>
              <a:ext uri="{FF2B5EF4-FFF2-40B4-BE49-F238E27FC236}">
                <a16:creationId xmlns:a16="http://schemas.microsoft.com/office/drawing/2014/main" id="{64037D02-4499-E20E-C4E3-1328FA399289}"/>
              </a:ext>
            </a:extLst>
          </p:cNvPr>
          <p:cNvPicPr>
            <a:picLocks noChangeAspect="1"/>
          </p:cNvPicPr>
          <p:nvPr/>
        </p:nvPicPr>
        <p:blipFill>
          <a:blip r:embed="rId8"/>
          <a:stretch>
            <a:fillRect/>
          </a:stretch>
        </p:blipFill>
        <p:spPr>
          <a:xfrm>
            <a:off x="2106922" y="297334"/>
            <a:ext cx="4896574" cy="6260429"/>
          </a:xfrm>
          <a:prstGeom prst="rect">
            <a:avLst/>
          </a:prstGeom>
        </p:spPr>
      </p:pic>
    </p:spTree>
    <p:extLst>
      <p:ext uri="{BB962C8B-B14F-4D97-AF65-F5344CB8AC3E}">
        <p14:creationId xmlns:p14="http://schemas.microsoft.com/office/powerpoint/2010/main" val="98376024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60DB16-2D16-E153-162D-B90B87CF9041}"/>
              </a:ext>
            </a:extLst>
          </p:cNvPr>
          <p:cNvPicPr>
            <a:picLocks noChangeAspect="1"/>
          </p:cNvPicPr>
          <p:nvPr/>
        </p:nvPicPr>
        <p:blipFill>
          <a:blip r:embed="rId2"/>
          <a:stretch>
            <a:fillRect/>
          </a:stretch>
        </p:blipFill>
        <p:spPr>
          <a:xfrm>
            <a:off x="0" y="62524"/>
            <a:ext cx="1893939" cy="2411169"/>
          </a:xfrm>
          <a:prstGeom prst="rect">
            <a:avLst/>
          </a:prstGeom>
        </p:spPr>
      </p:pic>
      <p:pic>
        <p:nvPicPr>
          <p:cNvPr id="8" name="Picture 7">
            <a:extLst>
              <a:ext uri="{FF2B5EF4-FFF2-40B4-BE49-F238E27FC236}">
                <a16:creationId xmlns:a16="http://schemas.microsoft.com/office/drawing/2014/main" id="{22A7F94C-291A-5A8F-B340-9141A5602299}"/>
              </a:ext>
            </a:extLst>
          </p:cNvPr>
          <p:cNvPicPr>
            <a:picLocks noChangeAspect="1"/>
          </p:cNvPicPr>
          <p:nvPr/>
        </p:nvPicPr>
        <p:blipFill>
          <a:blip r:embed="rId3"/>
          <a:stretch>
            <a:fillRect/>
          </a:stretch>
        </p:blipFill>
        <p:spPr>
          <a:xfrm>
            <a:off x="7871531" y="297336"/>
            <a:ext cx="4169668" cy="5314060"/>
          </a:xfrm>
          <a:prstGeom prst="rect">
            <a:avLst/>
          </a:prstGeom>
        </p:spPr>
      </p:pic>
      <p:pic>
        <p:nvPicPr>
          <p:cNvPr id="4" name="Picture 3">
            <a:extLst>
              <a:ext uri="{FF2B5EF4-FFF2-40B4-BE49-F238E27FC236}">
                <a16:creationId xmlns:a16="http://schemas.microsoft.com/office/drawing/2014/main" id="{FB310A99-ADB3-2CB6-BE06-1E504164AF35}"/>
              </a:ext>
            </a:extLst>
          </p:cNvPr>
          <p:cNvPicPr>
            <a:picLocks noChangeAspect="1"/>
          </p:cNvPicPr>
          <p:nvPr/>
        </p:nvPicPr>
        <p:blipFill>
          <a:blip r:embed="rId4"/>
          <a:stretch>
            <a:fillRect/>
          </a:stretch>
        </p:blipFill>
        <p:spPr>
          <a:xfrm>
            <a:off x="7775278" y="383963"/>
            <a:ext cx="4170887" cy="5314060"/>
          </a:xfrm>
          <a:prstGeom prst="rect">
            <a:avLst/>
          </a:prstGeom>
        </p:spPr>
      </p:pic>
      <p:pic>
        <p:nvPicPr>
          <p:cNvPr id="5" name="Picture 4">
            <a:extLst>
              <a:ext uri="{FF2B5EF4-FFF2-40B4-BE49-F238E27FC236}">
                <a16:creationId xmlns:a16="http://schemas.microsoft.com/office/drawing/2014/main" id="{BF9D0FA2-982E-77B4-7A71-9312EFE159CD}"/>
              </a:ext>
            </a:extLst>
          </p:cNvPr>
          <p:cNvPicPr>
            <a:picLocks noChangeAspect="1"/>
          </p:cNvPicPr>
          <p:nvPr/>
        </p:nvPicPr>
        <p:blipFill>
          <a:blip r:embed="rId5"/>
          <a:stretch>
            <a:fillRect/>
          </a:stretch>
        </p:blipFill>
        <p:spPr>
          <a:xfrm>
            <a:off x="7680244" y="450456"/>
            <a:ext cx="4170887" cy="5334194"/>
          </a:xfrm>
          <a:prstGeom prst="rect">
            <a:avLst/>
          </a:prstGeom>
        </p:spPr>
      </p:pic>
      <p:pic>
        <p:nvPicPr>
          <p:cNvPr id="2" name="Picture 1">
            <a:extLst>
              <a:ext uri="{FF2B5EF4-FFF2-40B4-BE49-F238E27FC236}">
                <a16:creationId xmlns:a16="http://schemas.microsoft.com/office/drawing/2014/main" id="{03BEDD9F-1A8D-2FB4-BBDE-1471E09EBB7D}"/>
              </a:ext>
            </a:extLst>
          </p:cNvPr>
          <p:cNvPicPr>
            <a:picLocks noChangeAspect="1"/>
          </p:cNvPicPr>
          <p:nvPr/>
        </p:nvPicPr>
        <p:blipFill>
          <a:blip r:embed="rId6"/>
          <a:stretch>
            <a:fillRect/>
          </a:stretch>
        </p:blipFill>
        <p:spPr>
          <a:xfrm>
            <a:off x="7585210" y="521044"/>
            <a:ext cx="4170888" cy="5330099"/>
          </a:xfrm>
          <a:prstGeom prst="rect">
            <a:avLst/>
          </a:prstGeom>
        </p:spPr>
      </p:pic>
      <p:pic>
        <p:nvPicPr>
          <p:cNvPr id="7" name="Picture 6">
            <a:extLst>
              <a:ext uri="{FF2B5EF4-FFF2-40B4-BE49-F238E27FC236}">
                <a16:creationId xmlns:a16="http://schemas.microsoft.com/office/drawing/2014/main" id="{5757AE0F-787D-5E97-C6B3-16FA4B73299A}"/>
              </a:ext>
            </a:extLst>
          </p:cNvPr>
          <p:cNvPicPr>
            <a:picLocks noChangeAspect="1"/>
          </p:cNvPicPr>
          <p:nvPr/>
        </p:nvPicPr>
        <p:blipFill>
          <a:blip r:embed="rId7"/>
          <a:stretch>
            <a:fillRect/>
          </a:stretch>
        </p:blipFill>
        <p:spPr>
          <a:xfrm>
            <a:off x="7490176" y="613289"/>
            <a:ext cx="4167685" cy="5330099"/>
          </a:xfrm>
          <a:prstGeom prst="rect">
            <a:avLst/>
          </a:prstGeom>
        </p:spPr>
      </p:pic>
      <p:pic>
        <p:nvPicPr>
          <p:cNvPr id="9" name="Picture 8">
            <a:extLst>
              <a:ext uri="{FF2B5EF4-FFF2-40B4-BE49-F238E27FC236}">
                <a16:creationId xmlns:a16="http://schemas.microsoft.com/office/drawing/2014/main" id="{64037D02-4499-E20E-C4E3-1328FA399289}"/>
              </a:ext>
            </a:extLst>
          </p:cNvPr>
          <p:cNvPicPr>
            <a:picLocks noChangeAspect="1"/>
          </p:cNvPicPr>
          <p:nvPr/>
        </p:nvPicPr>
        <p:blipFill>
          <a:blip r:embed="rId8"/>
          <a:stretch>
            <a:fillRect/>
          </a:stretch>
        </p:blipFill>
        <p:spPr>
          <a:xfrm>
            <a:off x="7391939" y="705534"/>
            <a:ext cx="4168919" cy="5330099"/>
          </a:xfrm>
          <a:prstGeom prst="rect">
            <a:avLst/>
          </a:prstGeom>
        </p:spPr>
      </p:pic>
      <p:pic>
        <p:nvPicPr>
          <p:cNvPr id="10" name="Picture 9">
            <a:extLst>
              <a:ext uri="{FF2B5EF4-FFF2-40B4-BE49-F238E27FC236}">
                <a16:creationId xmlns:a16="http://schemas.microsoft.com/office/drawing/2014/main" id="{7B0AE25A-6E12-CCF6-2A4B-E1FF587CCD50}"/>
              </a:ext>
            </a:extLst>
          </p:cNvPr>
          <p:cNvPicPr>
            <a:picLocks noChangeAspect="1"/>
          </p:cNvPicPr>
          <p:nvPr/>
        </p:nvPicPr>
        <p:blipFill>
          <a:blip r:embed="rId9"/>
          <a:stretch>
            <a:fillRect/>
          </a:stretch>
        </p:blipFill>
        <p:spPr>
          <a:xfrm>
            <a:off x="2106923" y="297334"/>
            <a:ext cx="4896574" cy="6232002"/>
          </a:xfrm>
          <a:prstGeom prst="rect">
            <a:avLst/>
          </a:prstGeom>
        </p:spPr>
      </p:pic>
    </p:spTree>
    <p:extLst>
      <p:ext uri="{BB962C8B-B14F-4D97-AF65-F5344CB8AC3E}">
        <p14:creationId xmlns:p14="http://schemas.microsoft.com/office/powerpoint/2010/main" val="212646109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39762A9-E837-4570-337B-865157941D08}"/>
              </a:ext>
            </a:extLst>
          </p:cNvPr>
          <p:cNvPicPr>
            <a:picLocks noChangeAspect="1"/>
          </p:cNvPicPr>
          <p:nvPr/>
        </p:nvPicPr>
        <p:blipFill>
          <a:blip r:embed="rId3"/>
          <a:stretch>
            <a:fillRect/>
          </a:stretch>
        </p:blipFill>
        <p:spPr>
          <a:xfrm>
            <a:off x="2791690" y="107210"/>
            <a:ext cx="5410604" cy="6842229"/>
          </a:xfrm>
          <a:prstGeom prst="rect">
            <a:avLst/>
          </a:prstGeom>
        </p:spPr>
      </p:pic>
    </p:spTree>
    <p:extLst>
      <p:ext uri="{BB962C8B-B14F-4D97-AF65-F5344CB8AC3E}">
        <p14:creationId xmlns:p14="http://schemas.microsoft.com/office/powerpoint/2010/main" val="3077557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4348F-3BD0-D8B9-017B-A57E114DF06C}"/>
              </a:ext>
            </a:extLst>
          </p:cNvPr>
          <p:cNvSpPr>
            <a:spLocks noGrp="1"/>
          </p:cNvSpPr>
          <p:nvPr>
            <p:ph type="title"/>
          </p:nvPr>
        </p:nvSpPr>
        <p:spPr/>
        <p:txBody>
          <a:bodyPr/>
          <a:lstStyle/>
          <a:p>
            <a:r>
              <a:rPr lang="en-US"/>
              <a:t>Tomato Plant Parts</a:t>
            </a:r>
          </a:p>
        </p:txBody>
      </p:sp>
      <p:pic>
        <p:nvPicPr>
          <p:cNvPr id="5" name="Content Placeholder 4" descr="A bee on a flower&#10;&#10;Description automatically generated">
            <a:extLst>
              <a:ext uri="{FF2B5EF4-FFF2-40B4-BE49-F238E27FC236}">
                <a16:creationId xmlns:a16="http://schemas.microsoft.com/office/drawing/2014/main" id="{B219CD4F-3E0F-8645-EA7E-74CC822410FC}"/>
              </a:ext>
            </a:extLst>
          </p:cNvPr>
          <p:cNvPicPr>
            <a:picLocks noGrp="1" noChangeAspect="1"/>
          </p:cNvPicPr>
          <p:nvPr>
            <p:ph idx="1"/>
          </p:nvPr>
        </p:nvPicPr>
        <p:blipFill>
          <a:blip r:embed="rId3"/>
          <a:stretch>
            <a:fillRect/>
          </a:stretch>
        </p:blipFill>
        <p:spPr>
          <a:xfrm>
            <a:off x="1536428" y="1344706"/>
            <a:ext cx="9429259" cy="4832257"/>
          </a:xfrm>
        </p:spPr>
      </p:pic>
      <p:sp>
        <p:nvSpPr>
          <p:cNvPr id="4" name="Slide Number Placeholder 3">
            <a:extLst>
              <a:ext uri="{FF2B5EF4-FFF2-40B4-BE49-F238E27FC236}">
                <a16:creationId xmlns:a16="http://schemas.microsoft.com/office/drawing/2014/main" id="{2623D223-EA68-E3A1-47BD-BCCD571DFE74}"/>
              </a:ext>
            </a:extLst>
          </p:cNvPr>
          <p:cNvSpPr>
            <a:spLocks noGrp="1"/>
          </p:cNvSpPr>
          <p:nvPr>
            <p:ph type="sldNum" sz="quarter" idx="12"/>
          </p:nvPr>
        </p:nvSpPr>
        <p:spPr/>
        <p:txBody>
          <a:bodyPr/>
          <a:lstStyle/>
          <a:p>
            <a:fld id="{43F7BF45-F8AA-7843-BEED-8312BECC7168}" type="slidenum">
              <a:rPr lang="en-US" smtClean="0"/>
              <a:pPr/>
              <a:t>16</a:t>
            </a:fld>
            <a:endParaRPr lang="en-US"/>
          </a:p>
        </p:txBody>
      </p:sp>
    </p:spTree>
    <p:extLst>
      <p:ext uri="{BB962C8B-B14F-4D97-AF65-F5344CB8AC3E}">
        <p14:creationId xmlns:p14="http://schemas.microsoft.com/office/powerpoint/2010/main" val="126903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A99F8-6B8C-8449-423A-B0C54C8DFC76}"/>
              </a:ext>
            </a:extLst>
          </p:cNvPr>
          <p:cNvSpPr>
            <a:spLocks noGrp="1"/>
          </p:cNvSpPr>
          <p:nvPr>
            <p:ph type="title"/>
          </p:nvPr>
        </p:nvSpPr>
        <p:spPr/>
        <p:txBody>
          <a:bodyPr/>
          <a:lstStyle/>
          <a:p>
            <a:r>
              <a:rPr lang="en-US"/>
              <a:t>Why Don't the Plants Grow Tomatoes?</a:t>
            </a:r>
          </a:p>
        </p:txBody>
      </p:sp>
      <p:graphicFrame>
        <p:nvGraphicFramePr>
          <p:cNvPr id="5" name="Content Placeholder 4">
            <a:extLst>
              <a:ext uri="{FF2B5EF4-FFF2-40B4-BE49-F238E27FC236}">
                <a16:creationId xmlns:a16="http://schemas.microsoft.com/office/drawing/2014/main" id="{AB706001-A12A-2695-DD22-19340660D657}"/>
              </a:ext>
            </a:extLst>
          </p:cNvPr>
          <p:cNvGraphicFramePr>
            <a:graphicFrameLocks noGrp="1"/>
          </p:cNvGraphicFramePr>
          <p:nvPr>
            <p:ph idx="1"/>
            <p:extLst>
              <p:ext uri="{D42A27DB-BD31-4B8C-83A1-F6EECF244321}">
                <p14:modId xmlns:p14="http://schemas.microsoft.com/office/powerpoint/2010/main" val="1945249770"/>
              </p:ext>
            </p:extLst>
          </p:nvPr>
        </p:nvGraphicFramePr>
        <p:xfrm>
          <a:off x="1147763" y="1344613"/>
          <a:ext cx="10206036" cy="4002956"/>
        </p:xfrm>
        <a:graphic>
          <a:graphicData uri="http://schemas.openxmlformats.org/drawingml/2006/table">
            <a:tbl>
              <a:tblPr firstRow="1" bandRow="1">
                <a:tableStyleId>{5C22544A-7EE6-4342-B048-85BDC9FD1C3A}</a:tableStyleId>
              </a:tblPr>
              <a:tblGrid>
                <a:gridCol w="5103018">
                  <a:extLst>
                    <a:ext uri="{9D8B030D-6E8A-4147-A177-3AD203B41FA5}">
                      <a16:colId xmlns:a16="http://schemas.microsoft.com/office/drawing/2014/main" val="3852447305"/>
                    </a:ext>
                  </a:extLst>
                </a:gridCol>
                <a:gridCol w="5103018">
                  <a:extLst>
                    <a:ext uri="{9D8B030D-6E8A-4147-A177-3AD203B41FA5}">
                      <a16:colId xmlns:a16="http://schemas.microsoft.com/office/drawing/2014/main" val="1142504183"/>
                    </a:ext>
                  </a:extLst>
                </a:gridCol>
              </a:tblGrid>
              <a:tr h="370840">
                <a:tc>
                  <a:txBody>
                    <a:bodyPr/>
                    <a:lstStyle/>
                    <a:p>
                      <a:pPr algn="ctr"/>
                      <a:r>
                        <a:rPr lang="en-US" sz="3600"/>
                        <a:t>Claim</a:t>
                      </a:r>
                    </a:p>
                  </a:txBody>
                  <a:tcPr/>
                </a:tc>
                <a:tc>
                  <a:txBody>
                    <a:bodyPr/>
                    <a:lstStyle/>
                    <a:p>
                      <a:pPr algn="ctr"/>
                      <a:r>
                        <a:rPr lang="en-US" sz="3600"/>
                        <a:t>Evidence</a:t>
                      </a:r>
                    </a:p>
                  </a:txBody>
                  <a:tcPr/>
                </a:tc>
                <a:extLst>
                  <a:ext uri="{0D108BD9-81ED-4DB2-BD59-A6C34878D82A}">
                    <a16:rowId xmlns:a16="http://schemas.microsoft.com/office/drawing/2014/main" val="1596063864"/>
                  </a:ext>
                </a:extLst>
              </a:tr>
              <a:tr h="3362876">
                <a:tc>
                  <a:txBody>
                    <a:bodyPr/>
                    <a:lstStyle/>
                    <a:p>
                      <a:endParaRPr lang="en-US"/>
                    </a:p>
                  </a:txBody>
                  <a:tcPr/>
                </a:tc>
                <a:tc>
                  <a:txBody>
                    <a:bodyPr/>
                    <a:lstStyle/>
                    <a:p>
                      <a:endParaRPr lang="en-US"/>
                    </a:p>
                  </a:txBody>
                  <a:tcPr/>
                </a:tc>
                <a:extLst>
                  <a:ext uri="{0D108BD9-81ED-4DB2-BD59-A6C34878D82A}">
                    <a16:rowId xmlns:a16="http://schemas.microsoft.com/office/drawing/2014/main" val="1701680036"/>
                  </a:ext>
                </a:extLst>
              </a:tr>
            </a:tbl>
          </a:graphicData>
        </a:graphic>
      </p:graphicFrame>
      <p:sp>
        <p:nvSpPr>
          <p:cNvPr id="4" name="Slide Number Placeholder 3">
            <a:extLst>
              <a:ext uri="{FF2B5EF4-FFF2-40B4-BE49-F238E27FC236}">
                <a16:creationId xmlns:a16="http://schemas.microsoft.com/office/drawing/2014/main" id="{30A9A8E8-2D6E-39DA-7E9D-15847B42E639}"/>
              </a:ext>
            </a:extLst>
          </p:cNvPr>
          <p:cNvSpPr>
            <a:spLocks noGrp="1"/>
          </p:cNvSpPr>
          <p:nvPr>
            <p:ph type="sldNum" sz="quarter" idx="12"/>
          </p:nvPr>
        </p:nvSpPr>
        <p:spPr/>
        <p:txBody>
          <a:bodyPr/>
          <a:lstStyle/>
          <a:p>
            <a:fld id="{43F7BF45-F8AA-7843-BEED-8312BECC7168}" type="slidenum">
              <a:rPr lang="en-US" smtClean="0"/>
              <a:pPr/>
              <a:t>17</a:t>
            </a:fld>
            <a:endParaRPr lang="en-US"/>
          </a:p>
        </p:txBody>
      </p:sp>
    </p:spTree>
    <p:extLst>
      <p:ext uri="{BB962C8B-B14F-4D97-AF65-F5344CB8AC3E}">
        <p14:creationId xmlns:p14="http://schemas.microsoft.com/office/powerpoint/2010/main" val="365082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33068-DAF3-0A92-8621-9CACBE743E73}"/>
              </a:ext>
            </a:extLst>
          </p:cNvPr>
          <p:cNvSpPr>
            <a:spLocks noGrp="1"/>
          </p:cNvSpPr>
          <p:nvPr>
            <p:ph type="title"/>
          </p:nvPr>
        </p:nvSpPr>
        <p:spPr/>
        <p:txBody>
          <a:bodyPr/>
          <a:lstStyle/>
          <a:p>
            <a:r>
              <a:rPr lang="en-US"/>
              <a:t>Students investigate bees and flowers</a:t>
            </a:r>
          </a:p>
        </p:txBody>
      </p:sp>
      <p:sp>
        <p:nvSpPr>
          <p:cNvPr id="4" name="Slide Number Placeholder 3">
            <a:extLst>
              <a:ext uri="{FF2B5EF4-FFF2-40B4-BE49-F238E27FC236}">
                <a16:creationId xmlns:a16="http://schemas.microsoft.com/office/drawing/2014/main" id="{FCB1AF06-37B0-FEB5-61DD-857B1C15CD3A}"/>
              </a:ext>
            </a:extLst>
          </p:cNvPr>
          <p:cNvSpPr>
            <a:spLocks noGrp="1"/>
          </p:cNvSpPr>
          <p:nvPr>
            <p:ph type="sldNum" sz="quarter" idx="12"/>
          </p:nvPr>
        </p:nvSpPr>
        <p:spPr/>
        <p:txBody>
          <a:bodyPr/>
          <a:lstStyle/>
          <a:p>
            <a:fld id="{43F7BF45-F8AA-7843-BEED-8312BECC7168}" type="slidenum">
              <a:rPr lang="en-US" dirty="0" smtClean="0"/>
              <a:pPr/>
              <a:t>18</a:t>
            </a:fld>
            <a:endParaRPr lang="en-US"/>
          </a:p>
        </p:txBody>
      </p:sp>
      <p:pic>
        <p:nvPicPr>
          <p:cNvPr id="5" name="Picture 4" descr="A bee on a flower&#10;&#10;Description automatically generated">
            <a:extLst>
              <a:ext uri="{FF2B5EF4-FFF2-40B4-BE49-F238E27FC236}">
                <a16:creationId xmlns:a16="http://schemas.microsoft.com/office/drawing/2014/main" id="{FE59A854-7609-7AAE-68F6-FD7BC604C941}"/>
              </a:ext>
            </a:extLst>
          </p:cNvPr>
          <p:cNvPicPr>
            <a:picLocks noChangeAspect="1"/>
          </p:cNvPicPr>
          <p:nvPr/>
        </p:nvPicPr>
        <p:blipFill>
          <a:blip r:embed="rId3"/>
          <a:stretch>
            <a:fillRect/>
          </a:stretch>
        </p:blipFill>
        <p:spPr>
          <a:xfrm>
            <a:off x="1265464" y="1397000"/>
            <a:ext cx="6096000" cy="4064000"/>
          </a:xfrm>
          <a:prstGeom prst="rect">
            <a:avLst/>
          </a:prstGeom>
          <a:effectLst>
            <a:outerShdw blurRad="50800" dist="127000" dir="8100000" algn="tr" rotWithShape="0">
              <a:prstClr val="black">
                <a:alpha val="40000"/>
              </a:prstClr>
            </a:outerShdw>
          </a:effectLst>
        </p:spPr>
      </p:pic>
      <p:pic>
        <p:nvPicPr>
          <p:cNvPr id="6" name="Picture 5" descr="A close-up of a bee&#10;&#10;Description automatically generated">
            <a:extLst>
              <a:ext uri="{FF2B5EF4-FFF2-40B4-BE49-F238E27FC236}">
                <a16:creationId xmlns:a16="http://schemas.microsoft.com/office/drawing/2014/main" id="{E50B4CA5-C697-A263-37B0-CFEAC8676CBB}"/>
              </a:ext>
            </a:extLst>
          </p:cNvPr>
          <p:cNvPicPr>
            <a:picLocks noChangeAspect="1"/>
          </p:cNvPicPr>
          <p:nvPr/>
        </p:nvPicPr>
        <p:blipFill rotWithShape="1">
          <a:blip r:embed="rId4"/>
          <a:srcRect l="18303" r="27455" b="334"/>
          <a:stretch/>
        </p:blipFill>
        <p:spPr>
          <a:xfrm>
            <a:off x="8041822" y="1410607"/>
            <a:ext cx="3306545" cy="4050410"/>
          </a:xfrm>
          <a:prstGeom prst="rect">
            <a:avLst/>
          </a:prstGeom>
          <a:effectLst>
            <a:outerShdw blurRad="50800" dist="127000" dir="8100000" algn="tr" rotWithShape="0">
              <a:prstClr val="black">
                <a:alpha val="40000"/>
              </a:prstClr>
            </a:outerShdw>
          </a:effectLst>
        </p:spPr>
      </p:pic>
    </p:spTree>
    <p:extLst>
      <p:ext uri="{BB962C8B-B14F-4D97-AF65-F5344CB8AC3E}">
        <p14:creationId xmlns:p14="http://schemas.microsoft.com/office/powerpoint/2010/main" val="72797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F8CA07-29C0-317B-BF86-E04143DB6E26}"/>
              </a:ext>
            </a:extLst>
          </p:cNvPr>
          <p:cNvPicPr>
            <a:picLocks noChangeAspect="1"/>
          </p:cNvPicPr>
          <p:nvPr/>
        </p:nvPicPr>
        <p:blipFill>
          <a:blip r:embed="rId3"/>
          <a:stretch>
            <a:fillRect/>
          </a:stretch>
        </p:blipFill>
        <p:spPr>
          <a:xfrm>
            <a:off x="2926080" y="107209"/>
            <a:ext cx="10779645" cy="13962985"/>
          </a:xfrm>
          <a:prstGeom prst="rect">
            <a:avLst/>
          </a:prstGeom>
        </p:spPr>
      </p:pic>
    </p:spTree>
    <p:extLst>
      <p:ext uri="{BB962C8B-B14F-4D97-AF65-F5344CB8AC3E}">
        <p14:creationId xmlns:p14="http://schemas.microsoft.com/office/powerpoint/2010/main" val="1756413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ook cover with images of plants and insects&#10;&#10;Description automatically generated">
            <a:extLst>
              <a:ext uri="{FF2B5EF4-FFF2-40B4-BE49-F238E27FC236}">
                <a16:creationId xmlns:a16="http://schemas.microsoft.com/office/drawing/2014/main" id="{4C244E69-18F3-3AF6-7452-C795F816FB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6088" y="214007"/>
            <a:ext cx="4670018" cy="6026243"/>
          </a:xfrm>
          <a:prstGeom prst="rect">
            <a:avLst/>
          </a:prstGeom>
          <a:ln>
            <a:solidFill>
              <a:srgbClr val="97C049"/>
            </a:solidFill>
          </a:ln>
          <a:effectLst>
            <a:outerShdw blurRad="50800" dist="38100" dir="8100000" algn="tr" rotWithShape="0">
              <a:prstClr val="black">
                <a:alpha val="40000"/>
              </a:prstClr>
            </a:outerShdw>
          </a:effectLst>
        </p:spPr>
      </p:pic>
      <p:pic>
        <p:nvPicPr>
          <p:cNvPr id="12" name="Picture 11" descr="A cover of a book&#10;&#10;Description automatically generated">
            <a:extLst>
              <a:ext uri="{FF2B5EF4-FFF2-40B4-BE49-F238E27FC236}">
                <a16:creationId xmlns:a16="http://schemas.microsoft.com/office/drawing/2014/main" id="{F485FDC2-EBBF-5B2D-549A-88F3D24F59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1604" y="214007"/>
            <a:ext cx="4654310" cy="6026242"/>
          </a:xfrm>
          <a:prstGeom prst="rect">
            <a:avLst/>
          </a:prstGeom>
          <a:ln>
            <a:solidFill>
              <a:srgbClr val="94BD3C"/>
            </a:solidFill>
          </a:ln>
          <a:effectLst>
            <a:outerShdw blurRad="50800" dist="38100" dir="8100000" algn="tr" rotWithShape="0">
              <a:prstClr val="black">
                <a:alpha val="40000"/>
              </a:prstClr>
            </a:outerShdw>
          </a:effectLst>
        </p:spPr>
      </p:pic>
      <p:sp>
        <p:nvSpPr>
          <p:cNvPr id="13" name="TextBox 12">
            <a:extLst>
              <a:ext uri="{FF2B5EF4-FFF2-40B4-BE49-F238E27FC236}">
                <a16:creationId xmlns:a16="http://schemas.microsoft.com/office/drawing/2014/main" id="{B6DC2CBC-B85F-0030-CB99-CC26D04FA280}"/>
              </a:ext>
            </a:extLst>
          </p:cNvPr>
          <p:cNvSpPr txBox="1"/>
          <p:nvPr/>
        </p:nvSpPr>
        <p:spPr>
          <a:xfrm>
            <a:off x="1281604" y="157990"/>
            <a:ext cx="2106663" cy="584775"/>
          </a:xfrm>
          <a:prstGeom prst="rect">
            <a:avLst/>
          </a:prstGeom>
          <a:noFill/>
        </p:spPr>
        <p:txBody>
          <a:bodyPr wrap="square" rtlCol="0">
            <a:spAutoFit/>
          </a:bodyPr>
          <a:lstStyle/>
          <a:p>
            <a:r>
              <a:rPr lang="en-US" sz="3200" b="1">
                <a:solidFill>
                  <a:srgbClr val="02A94D"/>
                </a:solidFill>
              </a:rPr>
              <a:t>2</a:t>
            </a:r>
            <a:r>
              <a:rPr lang="en-US" sz="3200" b="1" baseline="30000">
                <a:solidFill>
                  <a:srgbClr val="02A94D"/>
                </a:solidFill>
              </a:rPr>
              <a:t>nd</a:t>
            </a:r>
            <a:r>
              <a:rPr lang="en-US" sz="3200" b="1">
                <a:solidFill>
                  <a:srgbClr val="02A94D"/>
                </a:solidFill>
              </a:rPr>
              <a:t> Grade</a:t>
            </a:r>
          </a:p>
        </p:txBody>
      </p:sp>
      <p:sp>
        <p:nvSpPr>
          <p:cNvPr id="14" name="TextBox 13">
            <a:extLst>
              <a:ext uri="{FF2B5EF4-FFF2-40B4-BE49-F238E27FC236}">
                <a16:creationId xmlns:a16="http://schemas.microsoft.com/office/drawing/2014/main" id="{6A772257-8D0E-FA1E-0DB0-030F23B6339E}"/>
              </a:ext>
            </a:extLst>
          </p:cNvPr>
          <p:cNvSpPr txBox="1"/>
          <p:nvPr/>
        </p:nvSpPr>
        <p:spPr>
          <a:xfrm>
            <a:off x="6256088" y="157989"/>
            <a:ext cx="2106663" cy="584775"/>
          </a:xfrm>
          <a:prstGeom prst="rect">
            <a:avLst/>
          </a:prstGeom>
          <a:noFill/>
        </p:spPr>
        <p:txBody>
          <a:bodyPr wrap="square" rtlCol="0">
            <a:spAutoFit/>
          </a:bodyPr>
          <a:lstStyle/>
          <a:p>
            <a:r>
              <a:rPr lang="en-US" sz="3200" b="1">
                <a:solidFill>
                  <a:srgbClr val="02A94D"/>
                </a:solidFill>
              </a:rPr>
              <a:t>3</a:t>
            </a:r>
            <a:r>
              <a:rPr lang="en-US" sz="3200" b="1" baseline="30000">
                <a:solidFill>
                  <a:srgbClr val="02A94D"/>
                </a:solidFill>
              </a:rPr>
              <a:t>rd</a:t>
            </a:r>
            <a:r>
              <a:rPr lang="en-US" sz="3200" b="1">
                <a:solidFill>
                  <a:srgbClr val="02A94D"/>
                </a:solidFill>
              </a:rPr>
              <a:t> Grade</a:t>
            </a:r>
          </a:p>
        </p:txBody>
      </p:sp>
    </p:spTree>
    <p:extLst>
      <p:ext uri="{BB962C8B-B14F-4D97-AF65-F5344CB8AC3E}">
        <p14:creationId xmlns:p14="http://schemas.microsoft.com/office/powerpoint/2010/main" val="3432460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758A9-FD71-B1FA-AF4C-09C22C409543}"/>
              </a:ext>
            </a:extLst>
          </p:cNvPr>
          <p:cNvSpPr>
            <a:spLocks noGrp="1"/>
          </p:cNvSpPr>
          <p:nvPr>
            <p:ph type="title"/>
          </p:nvPr>
        </p:nvSpPr>
        <p:spPr/>
        <p:txBody>
          <a:bodyPr>
            <a:normAutofit/>
          </a:bodyPr>
          <a:lstStyle/>
          <a:p>
            <a:r>
              <a:rPr lang="en-US" dirty="0">
                <a:latin typeface="Calibri" panose="020F0502020204030204" pitchFamily="34" charset="0"/>
                <a:cs typeface="Calibri" panose="020F0502020204030204" pitchFamily="34" charset="0"/>
              </a:rPr>
              <a:t>Task: </a:t>
            </a:r>
            <a:r>
              <a:rPr lang="en-US" kern="0" dirty="0">
                <a:effectLst/>
                <a:latin typeface="Calibri" panose="020F0502020204030204" pitchFamily="34" charset="0"/>
                <a:ea typeface="Times New Roman" panose="02020603050405020304" pitchFamily="18" charset="0"/>
                <a:cs typeface="Calibri" panose="020F0502020204030204" pitchFamily="34" charset="0"/>
              </a:rPr>
              <a:t>Design a Hand Pollinator</a:t>
            </a:r>
            <a:endParaRPr lang="en-US" dirty="0">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6F9FB727-EA5E-9D1F-A250-6454684AE5E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3F7BF45-F8AA-7843-BEED-8312BECC7168}" type="slidenum">
              <a:rPr kumimoji="0" lang="en-US" sz="800" b="0" i="0" u="none" strike="noStrike" kern="1200" cap="none" spc="0" normalizeH="0" baseline="0" noProof="0" smtClean="0">
                <a:ln>
                  <a:noFill/>
                </a:ln>
                <a:solidFill>
                  <a:srgbClr val="FFFFFF"/>
                </a:solidFill>
                <a:effectLst/>
                <a:uLnTx/>
                <a:uFillTx/>
                <a:latin typeface="Minion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800" b="0" i="0" u="none" strike="noStrike" kern="1200" cap="none" spc="0" normalizeH="0" baseline="0" noProof="0">
              <a:ln>
                <a:noFill/>
              </a:ln>
              <a:solidFill>
                <a:srgbClr val="FFFFFF"/>
              </a:solidFill>
              <a:effectLst/>
              <a:uLnTx/>
              <a:uFillTx/>
              <a:latin typeface="Minion Pro"/>
              <a:ea typeface="+mn-ea"/>
              <a:cs typeface="+mn-cs"/>
            </a:endParaRPr>
          </a:p>
        </p:txBody>
      </p:sp>
      <p:sp>
        <p:nvSpPr>
          <p:cNvPr id="7" name="TextBox 6">
            <a:extLst>
              <a:ext uri="{FF2B5EF4-FFF2-40B4-BE49-F238E27FC236}">
                <a16:creationId xmlns:a16="http://schemas.microsoft.com/office/drawing/2014/main" id="{FAA77E0F-97F6-37CA-3DA4-5290B9297761}"/>
              </a:ext>
            </a:extLst>
          </p:cNvPr>
          <p:cNvSpPr txBox="1"/>
          <p:nvPr/>
        </p:nvSpPr>
        <p:spPr>
          <a:xfrm>
            <a:off x="167560" y="0"/>
            <a:ext cx="6094476" cy="65883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Activity</a:t>
            </a:r>
            <a:endParaRPr kumimoji="0" lang="en-US" sz="3600" b="1" i="0" u="none" strike="noStrike" kern="1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Placeholder 17" descr="A close-up of a bee&#10;&#10;Description automatically generated">
            <a:extLst>
              <a:ext uri="{FF2B5EF4-FFF2-40B4-BE49-F238E27FC236}">
                <a16:creationId xmlns:a16="http://schemas.microsoft.com/office/drawing/2014/main" id="{4E1BAD90-FAAB-41EC-1ECD-7ED68358E064}"/>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l="12099" r="12099"/>
          <a:stretch>
            <a:fillRect/>
          </a:stretch>
        </p:blipFill>
        <p:spPr/>
      </p:pic>
      <p:pic>
        <p:nvPicPr>
          <p:cNvPr id="19" name="Hand pollinators">
            <a:hlinkClick r:id="" action="ppaction://media"/>
            <a:extLst>
              <a:ext uri="{FF2B5EF4-FFF2-40B4-BE49-F238E27FC236}">
                <a16:creationId xmlns:a16="http://schemas.microsoft.com/office/drawing/2014/main" id="{708D3AF9-EA0E-D592-4C49-6BC8A04EA0B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721" r="1947"/>
          <a:stretch/>
        </p:blipFill>
        <p:spPr>
          <a:xfrm>
            <a:off x="4888521" y="1486442"/>
            <a:ext cx="6971783" cy="3885116"/>
          </a:xfrm>
          <a:prstGeom prst="rect">
            <a:avLst/>
          </a:prstGeom>
          <a:effectLst>
            <a:outerShdw blurRad="50800" dist="127000" dir="8100000" algn="tr" rotWithShape="0">
              <a:prstClr val="black">
                <a:alpha val="40000"/>
              </a:prstClr>
            </a:outerShdw>
          </a:effectLst>
        </p:spPr>
      </p:pic>
    </p:spTree>
    <p:extLst>
      <p:ext uri="{BB962C8B-B14F-4D97-AF65-F5344CB8AC3E}">
        <p14:creationId xmlns:p14="http://schemas.microsoft.com/office/powerpoint/2010/main" val="1363346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66"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94BEC9-14C8-E830-00CA-E7F8420BE108}"/>
              </a:ext>
            </a:extLst>
          </p:cNvPr>
          <p:cNvPicPr>
            <a:picLocks noChangeAspect="1"/>
          </p:cNvPicPr>
          <p:nvPr/>
        </p:nvPicPr>
        <p:blipFill>
          <a:blip r:embed="rId2"/>
          <a:stretch>
            <a:fillRect/>
          </a:stretch>
        </p:blipFill>
        <p:spPr>
          <a:xfrm>
            <a:off x="1124308" y="145499"/>
            <a:ext cx="10349006" cy="6380445"/>
          </a:xfrm>
          <a:prstGeom prst="rect">
            <a:avLst/>
          </a:prstGeom>
        </p:spPr>
      </p:pic>
    </p:spTree>
    <p:extLst>
      <p:ext uri="{BB962C8B-B14F-4D97-AF65-F5344CB8AC3E}">
        <p14:creationId xmlns:p14="http://schemas.microsoft.com/office/powerpoint/2010/main" val="345298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3C1CF1-60FF-BE2D-9ED7-FDC6487D54DE}"/>
              </a:ext>
            </a:extLst>
          </p:cNvPr>
          <p:cNvPicPr>
            <a:picLocks noChangeAspect="1"/>
          </p:cNvPicPr>
          <p:nvPr/>
        </p:nvPicPr>
        <p:blipFill>
          <a:blip r:embed="rId2"/>
          <a:stretch>
            <a:fillRect/>
          </a:stretch>
        </p:blipFill>
        <p:spPr>
          <a:xfrm>
            <a:off x="1183907" y="91718"/>
            <a:ext cx="5170337" cy="6766282"/>
          </a:xfrm>
          <a:prstGeom prst="rect">
            <a:avLst/>
          </a:prstGeom>
        </p:spPr>
      </p:pic>
      <p:pic>
        <p:nvPicPr>
          <p:cNvPr id="6" name="Picture 5">
            <a:extLst>
              <a:ext uri="{FF2B5EF4-FFF2-40B4-BE49-F238E27FC236}">
                <a16:creationId xmlns:a16="http://schemas.microsoft.com/office/drawing/2014/main" id="{03041613-63F5-DFFE-47FD-C9CDBD738DAF}"/>
              </a:ext>
            </a:extLst>
          </p:cNvPr>
          <p:cNvPicPr>
            <a:picLocks noChangeAspect="1"/>
          </p:cNvPicPr>
          <p:nvPr/>
        </p:nvPicPr>
        <p:blipFill>
          <a:blip r:embed="rId3"/>
          <a:stretch>
            <a:fillRect/>
          </a:stretch>
        </p:blipFill>
        <p:spPr>
          <a:xfrm>
            <a:off x="6150545" y="107210"/>
            <a:ext cx="5967663" cy="4283667"/>
          </a:xfrm>
          <a:prstGeom prst="rect">
            <a:avLst/>
          </a:prstGeom>
        </p:spPr>
      </p:pic>
    </p:spTree>
    <p:extLst>
      <p:ext uri="{BB962C8B-B14F-4D97-AF65-F5344CB8AC3E}">
        <p14:creationId xmlns:p14="http://schemas.microsoft.com/office/powerpoint/2010/main" val="3571146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F22587-DC25-2866-01F9-910A564AD716}"/>
              </a:ext>
            </a:extLst>
          </p:cNvPr>
          <p:cNvPicPr>
            <a:picLocks noChangeAspect="1"/>
          </p:cNvPicPr>
          <p:nvPr/>
        </p:nvPicPr>
        <p:blipFill>
          <a:blip r:embed="rId2"/>
          <a:stretch>
            <a:fillRect/>
          </a:stretch>
        </p:blipFill>
        <p:spPr>
          <a:xfrm>
            <a:off x="2838638" y="127757"/>
            <a:ext cx="5376282" cy="6851855"/>
          </a:xfrm>
          <a:prstGeom prst="rect">
            <a:avLst/>
          </a:prstGeom>
        </p:spPr>
      </p:pic>
    </p:spTree>
    <p:extLst>
      <p:ext uri="{BB962C8B-B14F-4D97-AF65-F5344CB8AC3E}">
        <p14:creationId xmlns:p14="http://schemas.microsoft.com/office/powerpoint/2010/main" val="3226632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B53647-5B7D-9DE2-488B-5C1751B3B008}"/>
              </a:ext>
            </a:extLst>
          </p:cNvPr>
          <p:cNvPicPr>
            <a:picLocks noChangeAspect="1"/>
          </p:cNvPicPr>
          <p:nvPr/>
        </p:nvPicPr>
        <p:blipFill>
          <a:blip r:embed="rId2"/>
          <a:stretch>
            <a:fillRect/>
          </a:stretch>
        </p:blipFill>
        <p:spPr>
          <a:xfrm>
            <a:off x="3128211" y="107209"/>
            <a:ext cx="5074085" cy="6853652"/>
          </a:xfrm>
          <a:prstGeom prst="rect">
            <a:avLst/>
          </a:prstGeom>
        </p:spPr>
      </p:pic>
    </p:spTree>
    <p:extLst>
      <p:ext uri="{BB962C8B-B14F-4D97-AF65-F5344CB8AC3E}">
        <p14:creationId xmlns:p14="http://schemas.microsoft.com/office/powerpoint/2010/main" val="2278018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68BA5-AA3A-A3BD-ABA0-369AAF5A8F8E}"/>
              </a:ext>
            </a:extLst>
          </p:cNvPr>
          <p:cNvSpPr>
            <a:spLocks noGrp="1"/>
          </p:cNvSpPr>
          <p:nvPr>
            <p:ph type="title"/>
          </p:nvPr>
        </p:nvSpPr>
        <p:spPr/>
        <p:txBody>
          <a:bodyPr>
            <a:normAutofit fontScale="90000"/>
          </a:bodyPr>
          <a:lstStyle/>
          <a:p>
            <a:r>
              <a:rPr lang="en-US"/>
              <a:t>Connection between 2nd grade and 3rd grade modules</a:t>
            </a:r>
          </a:p>
        </p:txBody>
      </p:sp>
      <p:sp>
        <p:nvSpPr>
          <p:cNvPr id="3" name="Content Placeholder 2">
            <a:extLst>
              <a:ext uri="{FF2B5EF4-FFF2-40B4-BE49-F238E27FC236}">
                <a16:creationId xmlns:a16="http://schemas.microsoft.com/office/drawing/2014/main" id="{1F0BA510-82D5-E972-F098-70931A9E4496}"/>
              </a:ext>
            </a:extLst>
          </p:cNvPr>
          <p:cNvSpPr>
            <a:spLocks noGrp="1"/>
          </p:cNvSpPr>
          <p:nvPr>
            <p:ph idx="1"/>
          </p:nvPr>
        </p:nvSpPr>
        <p:spPr/>
        <p:txBody>
          <a:bodyPr vert="horz" lIns="91440" tIns="45720" rIns="91440" bIns="45720" rtlCol="0" anchor="t">
            <a:normAutofit/>
          </a:bodyPr>
          <a:lstStyle/>
          <a:p>
            <a:r>
              <a:rPr lang="en-US" b="1"/>
              <a:t>Grade 2 DCI: </a:t>
            </a:r>
            <a:r>
              <a:rPr lang="en-US"/>
              <a:t>Plants depend on animals for pollination or to move their seeds around. (LS2.A)</a:t>
            </a:r>
          </a:p>
          <a:p>
            <a:r>
              <a:rPr lang="en-US" b="1"/>
              <a:t>Grade 3 DCI: </a:t>
            </a:r>
            <a:r>
              <a:rPr lang="en-US"/>
              <a:t>Reproduction is essential to the continued existence of every kind of organism. Plants and animals have unique and diverse life cycles. (LS1.B)</a:t>
            </a:r>
          </a:p>
          <a:p>
            <a:endParaRPr lang="en-US"/>
          </a:p>
        </p:txBody>
      </p:sp>
      <p:sp>
        <p:nvSpPr>
          <p:cNvPr id="4" name="Slide Number Placeholder 3">
            <a:extLst>
              <a:ext uri="{FF2B5EF4-FFF2-40B4-BE49-F238E27FC236}">
                <a16:creationId xmlns:a16="http://schemas.microsoft.com/office/drawing/2014/main" id="{A51B5309-A4D5-A226-25A5-A35B82475130}"/>
              </a:ext>
            </a:extLst>
          </p:cNvPr>
          <p:cNvSpPr>
            <a:spLocks noGrp="1"/>
          </p:cNvSpPr>
          <p:nvPr>
            <p:ph type="sldNum" sz="quarter" idx="12"/>
          </p:nvPr>
        </p:nvSpPr>
        <p:spPr/>
        <p:txBody>
          <a:bodyPr/>
          <a:lstStyle/>
          <a:p>
            <a:fld id="{43F7BF45-F8AA-7843-BEED-8312BECC7168}" type="slidenum">
              <a:rPr lang="en-US" smtClean="0"/>
              <a:pPr/>
              <a:t>25</a:t>
            </a:fld>
            <a:endParaRPr lang="en-US"/>
          </a:p>
        </p:txBody>
      </p:sp>
      <p:pic>
        <p:nvPicPr>
          <p:cNvPr id="6" name="Picture 5" descr="A cover of a book&#10;&#10;Description automatically generated">
            <a:extLst>
              <a:ext uri="{FF2B5EF4-FFF2-40B4-BE49-F238E27FC236}">
                <a16:creationId xmlns:a16="http://schemas.microsoft.com/office/drawing/2014/main" id="{0494829E-C295-173F-E2E6-A0A29C2BD5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3521" y="2952182"/>
            <a:ext cx="2401805" cy="3112220"/>
          </a:xfrm>
          <a:prstGeom prst="rect">
            <a:avLst/>
          </a:prstGeom>
          <a:ln>
            <a:solidFill>
              <a:srgbClr val="94BD3C"/>
            </a:solidFill>
          </a:ln>
          <a:effectLst>
            <a:outerShdw blurRad="50800" dist="38100" dir="8100000" algn="tr" rotWithShape="0">
              <a:prstClr val="black">
                <a:alpha val="40000"/>
              </a:prstClr>
            </a:outerShdw>
          </a:effectLst>
        </p:spPr>
      </p:pic>
      <p:pic>
        <p:nvPicPr>
          <p:cNvPr id="8" name="Picture 7" descr="A book cover with images of plants and insects&#10;&#10;Description automatically generated">
            <a:extLst>
              <a:ext uri="{FF2B5EF4-FFF2-40B4-BE49-F238E27FC236}">
                <a16:creationId xmlns:a16="http://schemas.microsoft.com/office/drawing/2014/main" id="{83E332A7-AB63-4958-1083-BA4DD616F1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9390" y="2952182"/>
            <a:ext cx="2400767" cy="3112222"/>
          </a:xfrm>
          <a:prstGeom prst="rect">
            <a:avLst/>
          </a:prstGeom>
          <a:ln>
            <a:solidFill>
              <a:srgbClr val="97C049"/>
            </a:solidFill>
          </a:ln>
          <a:effectLst>
            <a:outerShdw blurRad="50800" dist="38100" dir="8100000" algn="tr" rotWithShape="0">
              <a:prstClr val="black">
                <a:alpha val="40000"/>
              </a:prstClr>
            </a:outerShdw>
          </a:effectLst>
        </p:spPr>
      </p:pic>
      <p:sp>
        <p:nvSpPr>
          <p:cNvPr id="9" name="Arrow: Right 8">
            <a:extLst>
              <a:ext uri="{FF2B5EF4-FFF2-40B4-BE49-F238E27FC236}">
                <a16:creationId xmlns:a16="http://schemas.microsoft.com/office/drawing/2014/main" id="{435D7019-5F35-DE31-051F-B330E1971209}"/>
              </a:ext>
            </a:extLst>
          </p:cNvPr>
          <p:cNvSpPr/>
          <p:nvPr/>
        </p:nvSpPr>
        <p:spPr>
          <a:xfrm>
            <a:off x="4980157" y="4192996"/>
            <a:ext cx="2544792" cy="63260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800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C23BEA5E-CFF3-BE43-07D9-4D7A5240A653}"/>
              </a:ext>
            </a:extLst>
          </p:cNvPr>
          <p:cNvSpPr/>
          <p:nvPr/>
        </p:nvSpPr>
        <p:spPr>
          <a:xfrm>
            <a:off x="4787153" y="451841"/>
            <a:ext cx="7243482" cy="557244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EC6FE036-775F-17C8-8141-7DDC3A589771}"/>
              </a:ext>
            </a:extLst>
          </p:cNvPr>
          <p:cNvSpPr>
            <a:spLocks noGrp="1"/>
          </p:cNvSpPr>
          <p:nvPr>
            <p:ph type="sldNum" sz="quarter" idx="12"/>
          </p:nvPr>
        </p:nvSpPr>
        <p:spPr/>
        <p:txBody>
          <a:bodyPr/>
          <a:lstStyle/>
          <a:p>
            <a:fld id="{43F7BF45-F8AA-7843-BEED-8312BECC7168}" type="slidenum">
              <a:rPr lang="en-US" smtClean="0"/>
              <a:pPr/>
              <a:t>26</a:t>
            </a:fld>
            <a:endParaRPr lang="en-US"/>
          </a:p>
        </p:txBody>
      </p:sp>
      <p:pic>
        <p:nvPicPr>
          <p:cNvPr id="7" name="Picture 7">
            <a:extLst>
              <a:ext uri="{FF2B5EF4-FFF2-40B4-BE49-F238E27FC236}">
                <a16:creationId xmlns:a16="http://schemas.microsoft.com/office/drawing/2014/main" id="{5042D03F-B73A-E59F-19CB-AF15C07207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127" y="289579"/>
            <a:ext cx="3485495" cy="4885575"/>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3D34B743-8D88-D6CB-723A-1189BA283067}"/>
              </a:ext>
            </a:extLst>
          </p:cNvPr>
          <p:cNvGrpSpPr/>
          <p:nvPr/>
        </p:nvGrpSpPr>
        <p:grpSpPr>
          <a:xfrm>
            <a:off x="6038466" y="503542"/>
            <a:ext cx="4740856" cy="5586275"/>
            <a:chOff x="5694062" y="503542"/>
            <a:chExt cx="4740856" cy="5586275"/>
          </a:xfrm>
        </p:grpSpPr>
        <p:pic>
          <p:nvPicPr>
            <p:cNvPr id="11" name="Picture 10">
              <a:extLst>
                <a:ext uri="{FF2B5EF4-FFF2-40B4-BE49-F238E27FC236}">
                  <a16:creationId xmlns:a16="http://schemas.microsoft.com/office/drawing/2014/main" id="{A1E91D45-0FFA-C167-BE1A-C0F9DC79F03B}"/>
                </a:ext>
              </a:extLst>
            </p:cNvPr>
            <p:cNvPicPr>
              <a:picLocks noChangeAspect="1"/>
            </p:cNvPicPr>
            <p:nvPr/>
          </p:nvPicPr>
          <p:blipFill>
            <a:blip r:embed="rId4"/>
            <a:stretch>
              <a:fillRect/>
            </a:stretch>
          </p:blipFill>
          <p:spPr>
            <a:xfrm>
              <a:off x="5694062" y="1016908"/>
              <a:ext cx="2032046" cy="2485444"/>
            </a:xfrm>
            <a:prstGeom prst="rect">
              <a:avLst/>
            </a:prstGeom>
          </p:spPr>
        </p:pic>
        <p:pic>
          <p:nvPicPr>
            <p:cNvPr id="13" name="Picture 12">
              <a:extLst>
                <a:ext uri="{FF2B5EF4-FFF2-40B4-BE49-F238E27FC236}">
                  <a16:creationId xmlns:a16="http://schemas.microsoft.com/office/drawing/2014/main" id="{781C91A3-F21C-7A14-8911-7523A353A187}"/>
                </a:ext>
              </a:extLst>
            </p:cNvPr>
            <p:cNvPicPr>
              <a:picLocks noChangeAspect="1"/>
            </p:cNvPicPr>
            <p:nvPr/>
          </p:nvPicPr>
          <p:blipFill>
            <a:blip r:embed="rId5"/>
            <a:stretch>
              <a:fillRect/>
            </a:stretch>
          </p:blipFill>
          <p:spPr>
            <a:xfrm>
              <a:off x="5741461" y="3531232"/>
              <a:ext cx="1937249" cy="2493050"/>
            </a:xfrm>
            <a:prstGeom prst="rect">
              <a:avLst/>
            </a:prstGeom>
          </p:spPr>
        </p:pic>
        <p:pic>
          <p:nvPicPr>
            <p:cNvPr id="15" name="Picture 14">
              <a:extLst>
                <a:ext uri="{FF2B5EF4-FFF2-40B4-BE49-F238E27FC236}">
                  <a16:creationId xmlns:a16="http://schemas.microsoft.com/office/drawing/2014/main" id="{E7477EDC-8D61-3D55-8EF6-093BF544D424}"/>
                </a:ext>
              </a:extLst>
            </p:cNvPr>
            <p:cNvPicPr>
              <a:picLocks noChangeAspect="1"/>
            </p:cNvPicPr>
            <p:nvPr/>
          </p:nvPicPr>
          <p:blipFill>
            <a:blip r:embed="rId6"/>
            <a:stretch>
              <a:fillRect/>
            </a:stretch>
          </p:blipFill>
          <p:spPr>
            <a:xfrm>
              <a:off x="8044639" y="3502352"/>
              <a:ext cx="2390279" cy="2587465"/>
            </a:xfrm>
            <a:prstGeom prst="rect">
              <a:avLst/>
            </a:prstGeom>
          </p:spPr>
        </p:pic>
        <p:pic>
          <p:nvPicPr>
            <p:cNvPr id="18" name="Picture 17">
              <a:extLst>
                <a:ext uri="{FF2B5EF4-FFF2-40B4-BE49-F238E27FC236}">
                  <a16:creationId xmlns:a16="http://schemas.microsoft.com/office/drawing/2014/main" id="{2735896B-C4FE-5B5C-300A-9F699FD528A9}"/>
                </a:ext>
              </a:extLst>
            </p:cNvPr>
            <p:cNvPicPr>
              <a:picLocks noChangeAspect="1"/>
            </p:cNvPicPr>
            <p:nvPr/>
          </p:nvPicPr>
          <p:blipFill>
            <a:blip r:embed="rId7"/>
            <a:stretch>
              <a:fillRect/>
            </a:stretch>
          </p:blipFill>
          <p:spPr>
            <a:xfrm>
              <a:off x="8044639" y="1016908"/>
              <a:ext cx="2234159" cy="2485444"/>
            </a:xfrm>
            <a:prstGeom prst="rect">
              <a:avLst/>
            </a:prstGeom>
          </p:spPr>
        </p:pic>
        <p:sp>
          <p:nvSpPr>
            <p:cNvPr id="19" name="TextBox 18">
              <a:extLst>
                <a:ext uri="{FF2B5EF4-FFF2-40B4-BE49-F238E27FC236}">
                  <a16:creationId xmlns:a16="http://schemas.microsoft.com/office/drawing/2014/main" id="{89161477-0351-8AD1-2D99-F7A21EFC2FA7}"/>
                </a:ext>
              </a:extLst>
            </p:cNvPr>
            <p:cNvSpPr txBox="1"/>
            <p:nvPr/>
          </p:nvSpPr>
          <p:spPr>
            <a:xfrm>
              <a:off x="7073153" y="503542"/>
              <a:ext cx="1766047" cy="461665"/>
            </a:xfrm>
            <a:prstGeom prst="rect">
              <a:avLst/>
            </a:prstGeom>
            <a:noFill/>
          </p:spPr>
          <p:txBody>
            <a:bodyPr wrap="square" rtlCol="0">
              <a:spAutoFit/>
            </a:bodyPr>
            <a:lstStyle/>
            <a:p>
              <a:r>
                <a:rPr lang="en-US" sz="2400" b="1">
                  <a:solidFill>
                    <a:schemeClr val="bg1"/>
                  </a:solidFill>
                </a:rPr>
                <a:t>Group Roles</a:t>
              </a:r>
            </a:p>
          </p:txBody>
        </p:sp>
      </p:grpSp>
    </p:spTree>
    <p:extLst>
      <p:ext uri="{BB962C8B-B14F-4D97-AF65-F5344CB8AC3E}">
        <p14:creationId xmlns:p14="http://schemas.microsoft.com/office/powerpoint/2010/main" val="3414550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728C6-0A9F-3FE3-A3AA-A71BEAFA9DFD}"/>
              </a:ext>
            </a:extLst>
          </p:cNvPr>
          <p:cNvSpPr>
            <a:spLocks noGrp="1"/>
          </p:cNvSpPr>
          <p:nvPr>
            <p:ph type="title"/>
          </p:nvPr>
        </p:nvSpPr>
        <p:spPr>
          <a:xfrm>
            <a:off x="1148316" y="0"/>
            <a:ext cx="10205484" cy="831663"/>
          </a:xfrm>
        </p:spPr>
        <p:txBody>
          <a:bodyPr/>
          <a:lstStyle/>
          <a:p>
            <a:r>
              <a:rPr lang="en-US"/>
              <a:t>New phenomenon:</a:t>
            </a:r>
          </a:p>
        </p:txBody>
      </p:sp>
      <p:sp>
        <p:nvSpPr>
          <p:cNvPr id="4" name="Slide Number Placeholder 3">
            <a:extLst>
              <a:ext uri="{FF2B5EF4-FFF2-40B4-BE49-F238E27FC236}">
                <a16:creationId xmlns:a16="http://schemas.microsoft.com/office/drawing/2014/main" id="{CD378116-91EE-6750-9E22-5E153A1E367C}"/>
              </a:ext>
            </a:extLst>
          </p:cNvPr>
          <p:cNvSpPr>
            <a:spLocks noGrp="1"/>
          </p:cNvSpPr>
          <p:nvPr>
            <p:ph type="sldNum" sz="quarter" idx="12"/>
          </p:nvPr>
        </p:nvSpPr>
        <p:spPr/>
        <p:txBody>
          <a:bodyPr/>
          <a:lstStyle/>
          <a:p>
            <a:fld id="{43F7BF45-F8AA-7843-BEED-8312BECC7168}" type="slidenum">
              <a:rPr lang="en-US" smtClean="0"/>
              <a:pPr/>
              <a:t>27</a:t>
            </a:fld>
            <a:endParaRPr lang="en-US"/>
          </a:p>
        </p:txBody>
      </p:sp>
      <p:pic>
        <p:nvPicPr>
          <p:cNvPr id="5" name="Picture 4" descr="A group of brown and white grains on a white surface&#10;&#10;Description automatically generated">
            <a:extLst>
              <a:ext uri="{FF2B5EF4-FFF2-40B4-BE49-F238E27FC236}">
                <a16:creationId xmlns:a16="http://schemas.microsoft.com/office/drawing/2014/main" id="{77E1DC34-6DEF-95B7-D140-782CDDA86C0C}"/>
              </a:ext>
            </a:extLst>
          </p:cNvPr>
          <p:cNvPicPr>
            <a:picLocks noChangeAspect="1"/>
          </p:cNvPicPr>
          <p:nvPr/>
        </p:nvPicPr>
        <p:blipFill rotWithShape="1">
          <a:blip r:embed="rId3"/>
          <a:srcRect r="465" b="24126"/>
          <a:stretch/>
        </p:blipFill>
        <p:spPr>
          <a:xfrm>
            <a:off x="1245284" y="970408"/>
            <a:ext cx="5109975" cy="5211043"/>
          </a:xfrm>
          <a:prstGeom prst="rect">
            <a:avLst/>
          </a:prstGeom>
          <a:effectLst>
            <a:outerShdw blurRad="50800" dist="127000" dir="8100000" algn="tr" rotWithShape="0">
              <a:prstClr val="black">
                <a:alpha val="40000"/>
              </a:prstClr>
            </a:outerShdw>
          </a:effectLst>
        </p:spPr>
      </p:pic>
      <p:pic>
        <p:nvPicPr>
          <p:cNvPr id="6" name="Picture 5">
            <a:extLst>
              <a:ext uri="{FF2B5EF4-FFF2-40B4-BE49-F238E27FC236}">
                <a16:creationId xmlns:a16="http://schemas.microsoft.com/office/drawing/2014/main" id="{5D89172E-23A5-B334-F71B-39C9EE11A9DE}"/>
              </a:ext>
            </a:extLst>
          </p:cNvPr>
          <p:cNvPicPr>
            <a:picLocks noChangeAspect="1"/>
          </p:cNvPicPr>
          <p:nvPr/>
        </p:nvPicPr>
        <p:blipFill>
          <a:blip r:embed="rId4"/>
          <a:stretch>
            <a:fillRect/>
          </a:stretch>
        </p:blipFill>
        <p:spPr>
          <a:xfrm>
            <a:off x="6541784" y="79374"/>
            <a:ext cx="4812016" cy="6492191"/>
          </a:xfrm>
          <a:prstGeom prst="rect">
            <a:avLst/>
          </a:prstGeom>
        </p:spPr>
      </p:pic>
    </p:spTree>
    <p:extLst>
      <p:ext uri="{BB962C8B-B14F-4D97-AF65-F5344CB8AC3E}">
        <p14:creationId xmlns:p14="http://schemas.microsoft.com/office/powerpoint/2010/main" val="1690044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667C6-52B8-1FB1-DC37-D1F7D635544E}"/>
              </a:ext>
            </a:extLst>
          </p:cNvPr>
          <p:cNvSpPr>
            <a:spLocks noGrp="1"/>
          </p:cNvSpPr>
          <p:nvPr>
            <p:ph type="title"/>
          </p:nvPr>
        </p:nvSpPr>
        <p:spPr>
          <a:xfrm>
            <a:off x="1148316" y="0"/>
            <a:ext cx="10205484" cy="831663"/>
          </a:xfrm>
        </p:spPr>
        <p:txBody>
          <a:bodyPr/>
          <a:lstStyle/>
          <a:p>
            <a:r>
              <a:rPr lang="en-US"/>
              <a:t>What will happen next?</a:t>
            </a:r>
          </a:p>
        </p:txBody>
      </p:sp>
      <p:sp>
        <p:nvSpPr>
          <p:cNvPr id="4" name="Slide Number Placeholder 3">
            <a:extLst>
              <a:ext uri="{FF2B5EF4-FFF2-40B4-BE49-F238E27FC236}">
                <a16:creationId xmlns:a16="http://schemas.microsoft.com/office/drawing/2014/main" id="{EC6FE036-775F-17C8-8141-7DDC3A589771}"/>
              </a:ext>
            </a:extLst>
          </p:cNvPr>
          <p:cNvSpPr>
            <a:spLocks noGrp="1"/>
          </p:cNvSpPr>
          <p:nvPr>
            <p:ph type="sldNum" sz="quarter" idx="12"/>
          </p:nvPr>
        </p:nvSpPr>
        <p:spPr/>
        <p:txBody>
          <a:bodyPr/>
          <a:lstStyle/>
          <a:p>
            <a:fld id="{43F7BF45-F8AA-7843-BEED-8312BECC7168}" type="slidenum">
              <a:rPr lang="en-US" smtClean="0"/>
              <a:pPr/>
              <a:t>28</a:t>
            </a:fld>
            <a:endParaRPr lang="en-US"/>
          </a:p>
        </p:txBody>
      </p:sp>
      <p:pic>
        <p:nvPicPr>
          <p:cNvPr id="6" name="Picture 5">
            <a:extLst>
              <a:ext uri="{FF2B5EF4-FFF2-40B4-BE49-F238E27FC236}">
                <a16:creationId xmlns:a16="http://schemas.microsoft.com/office/drawing/2014/main" id="{E9E4C690-F88D-2025-F80E-F0E1E74084FD}"/>
              </a:ext>
            </a:extLst>
          </p:cNvPr>
          <p:cNvPicPr>
            <a:picLocks noChangeAspect="1"/>
          </p:cNvPicPr>
          <p:nvPr/>
        </p:nvPicPr>
        <p:blipFill>
          <a:blip r:embed="rId3"/>
          <a:stretch>
            <a:fillRect/>
          </a:stretch>
        </p:blipFill>
        <p:spPr>
          <a:xfrm>
            <a:off x="2010609" y="636505"/>
            <a:ext cx="8170782" cy="5799011"/>
          </a:xfrm>
          <a:prstGeom prst="rect">
            <a:avLst/>
          </a:prstGeom>
        </p:spPr>
      </p:pic>
    </p:spTree>
    <p:extLst>
      <p:ext uri="{BB962C8B-B14F-4D97-AF65-F5344CB8AC3E}">
        <p14:creationId xmlns:p14="http://schemas.microsoft.com/office/powerpoint/2010/main" val="24720829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AE6828-C37C-3AF2-881A-81F350058ADC}"/>
              </a:ext>
            </a:extLst>
          </p:cNvPr>
          <p:cNvPicPr>
            <a:picLocks noChangeAspect="1"/>
          </p:cNvPicPr>
          <p:nvPr/>
        </p:nvPicPr>
        <p:blipFill>
          <a:blip r:embed="rId2"/>
          <a:stretch>
            <a:fillRect/>
          </a:stretch>
        </p:blipFill>
        <p:spPr>
          <a:xfrm>
            <a:off x="3892536" y="884477"/>
            <a:ext cx="4406929" cy="5619734"/>
          </a:xfrm>
          <a:prstGeom prst="rect">
            <a:avLst/>
          </a:prstGeom>
        </p:spPr>
      </p:pic>
      <p:sp>
        <p:nvSpPr>
          <p:cNvPr id="7" name="TextBox 6">
            <a:extLst>
              <a:ext uri="{FF2B5EF4-FFF2-40B4-BE49-F238E27FC236}">
                <a16:creationId xmlns:a16="http://schemas.microsoft.com/office/drawing/2014/main" id="{E634BA9A-3EC9-6BEE-05FC-B92954D292DC}"/>
              </a:ext>
            </a:extLst>
          </p:cNvPr>
          <p:cNvSpPr txBox="1"/>
          <p:nvPr/>
        </p:nvSpPr>
        <p:spPr>
          <a:xfrm>
            <a:off x="963968" y="175592"/>
            <a:ext cx="1059789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mn-cs"/>
              </a:rPr>
              <a:t>Ages and Stages</a:t>
            </a:r>
            <a:endParaRPr kumimoji="0" lang="en-US" sz="3200" b="1" i="0" u="none" strike="noStrike" kern="1200" cap="none" spc="0" normalizeH="0" baseline="0" noProof="0">
              <a:ln>
                <a:noFill/>
              </a:ln>
              <a:solidFill>
                <a:srgbClr val="000000"/>
              </a:solidFill>
              <a:effectLst/>
              <a:uLnTx/>
              <a:uFillTx/>
              <a:latin typeface="Minion Pro"/>
              <a:ea typeface="+mn-ea"/>
              <a:cs typeface="+mn-cs"/>
            </a:endParaRPr>
          </a:p>
        </p:txBody>
      </p:sp>
    </p:spTree>
    <p:extLst>
      <p:ext uri="{BB962C8B-B14F-4D97-AF65-F5344CB8AC3E}">
        <p14:creationId xmlns:p14="http://schemas.microsoft.com/office/powerpoint/2010/main" val="3886832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634BA9A-3EC9-6BEE-05FC-B92954D292DC}"/>
              </a:ext>
            </a:extLst>
          </p:cNvPr>
          <p:cNvSpPr txBox="1"/>
          <p:nvPr/>
        </p:nvSpPr>
        <p:spPr>
          <a:xfrm>
            <a:off x="1252726" y="185217"/>
            <a:ext cx="1059789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kern="0">
                <a:latin typeface="Calibri" panose="020F0502020204030204" pitchFamily="34" charset="0"/>
                <a:ea typeface="Times New Roman" panose="02020603050405020304" pitchFamily="18" charset="0"/>
              </a:rPr>
              <a:t>R</a:t>
            </a:r>
            <a:r>
              <a:rPr lang="en-US" sz="3200" kern="0">
                <a:effectLst/>
                <a:latin typeface="Calibri" panose="020F0502020204030204" pitchFamily="34" charset="0"/>
                <a:ea typeface="Times New Roman" panose="02020603050405020304" pitchFamily="18" charset="0"/>
              </a:rPr>
              <a:t>eading, writing, and speaking </a:t>
            </a:r>
            <a:r>
              <a:rPr lang="en-US" sz="3200" b="1" kern="0">
                <a:effectLst/>
                <a:latin typeface="Calibri" panose="020F0502020204030204" pitchFamily="34" charset="0"/>
                <a:ea typeface="Times New Roman" panose="02020603050405020304" pitchFamily="18" charset="0"/>
              </a:rPr>
              <a:t>for purpose</a:t>
            </a:r>
            <a:r>
              <a:rPr lang="en-US" sz="3200" kern="0">
                <a:effectLst/>
                <a:latin typeface="Calibri" panose="020F0502020204030204" pitchFamily="34" charset="0"/>
                <a:ea typeface="Times New Roman" panose="02020603050405020304" pitchFamily="18" charset="0"/>
              </a:rPr>
              <a:t> </a:t>
            </a:r>
            <a:endParaRPr kumimoji="0" lang="en-US" sz="3200" b="1" i="0" u="none" strike="noStrike" kern="1200" cap="none" spc="0" normalizeH="0" baseline="0" noProof="0">
              <a:ln>
                <a:noFill/>
              </a:ln>
              <a:solidFill>
                <a:srgbClr val="000000"/>
              </a:solidFill>
              <a:effectLst/>
              <a:uLnTx/>
              <a:uFillTx/>
              <a:latin typeface="Minion Pro"/>
              <a:ea typeface="+mn-ea"/>
              <a:cs typeface="+mn-cs"/>
            </a:endParaRPr>
          </a:p>
        </p:txBody>
      </p:sp>
      <p:pic>
        <p:nvPicPr>
          <p:cNvPr id="3" name="Picture 2">
            <a:extLst>
              <a:ext uri="{FF2B5EF4-FFF2-40B4-BE49-F238E27FC236}">
                <a16:creationId xmlns:a16="http://schemas.microsoft.com/office/drawing/2014/main" id="{B460DB16-2D16-E153-162D-B90B87CF9041}"/>
              </a:ext>
            </a:extLst>
          </p:cNvPr>
          <p:cNvPicPr>
            <a:picLocks noChangeAspect="1"/>
          </p:cNvPicPr>
          <p:nvPr/>
        </p:nvPicPr>
        <p:blipFill>
          <a:blip r:embed="rId3"/>
          <a:stretch>
            <a:fillRect/>
          </a:stretch>
        </p:blipFill>
        <p:spPr>
          <a:xfrm>
            <a:off x="1752881" y="813828"/>
            <a:ext cx="4406929" cy="5610451"/>
          </a:xfrm>
          <a:prstGeom prst="rect">
            <a:avLst/>
          </a:prstGeom>
        </p:spPr>
      </p:pic>
      <p:pic>
        <p:nvPicPr>
          <p:cNvPr id="6" name="Picture 5" descr="A mouse on a green background&#10;&#10;Description automatically generated">
            <a:extLst>
              <a:ext uri="{FF2B5EF4-FFF2-40B4-BE49-F238E27FC236}">
                <a16:creationId xmlns:a16="http://schemas.microsoft.com/office/drawing/2014/main" id="{12B7FE56-2411-BEBC-7224-3562E93CD213}"/>
              </a:ext>
            </a:extLst>
          </p:cNvPr>
          <p:cNvPicPr>
            <a:picLocks noChangeAspect="1"/>
          </p:cNvPicPr>
          <p:nvPr/>
        </p:nvPicPr>
        <p:blipFill>
          <a:blip r:embed="rId4"/>
          <a:stretch>
            <a:fillRect/>
          </a:stretch>
        </p:blipFill>
        <p:spPr>
          <a:xfrm>
            <a:off x="6708404" y="803735"/>
            <a:ext cx="4406929" cy="5619734"/>
          </a:xfrm>
          <a:prstGeom prst="rect">
            <a:avLst/>
          </a:prstGeom>
        </p:spPr>
      </p:pic>
    </p:spTree>
    <p:extLst>
      <p:ext uri="{BB962C8B-B14F-4D97-AF65-F5344CB8AC3E}">
        <p14:creationId xmlns:p14="http://schemas.microsoft.com/office/powerpoint/2010/main" val="4043313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634BA9A-3EC9-6BEE-05FC-B92954D292DC}"/>
              </a:ext>
            </a:extLst>
          </p:cNvPr>
          <p:cNvSpPr txBox="1"/>
          <p:nvPr/>
        </p:nvSpPr>
        <p:spPr>
          <a:xfrm>
            <a:off x="963968" y="175592"/>
            <a:ext cx="1059789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mn-cs"/>
              </a:rPr>
              <a:t>Ages and Stages</a:t>
            </a:r>
            <a:endParaRPr kumimoji="0" lang="en-US" sz="3200" b="1" i="0" u="none" strike="noStrike" kern="1200" cap="none" spc="0" normalizeH="0" baseline="0" noProof="0">
              <a:ln>
                <a:noFill/>
              </a:ln>
              <a:solidFill>
                <a:srgbClr val="000000"/>
              </a:solidFill>
              <a:effectLst/>
              <a:uLnTx/>
              <a:uFillTx/>
              <a:latin typeface="Minion Pro"/>
              <a:ea typeface="+mn-ea"/>
              <a:cs typeface="+mn-cs"/>
            </a:endParaRPr>
          </a:p>
        </p:txBody>
      </p:sp>
      <p:pic>
        <p:nvPicPr>
          <p:cNvPr id="2" name="Picture 1">
            <a:extLst>
              <a:ext uri="{FF2B5EF4-FFF2-40B4-BE49-F238E27FC236}">
                <a16:creationId xmlns:a16="http://schemas.microsoft.com/office/drawing/2014/main" id="{FEAE6828-C37C-3AF2-881A-81F350058ADC}"/>
              </a:ext>
            </a:extLst>
          </p:cNvPr>
          <p:cNvPicPr>
            <a:picLocks noChangeAspect="1"/>
          </p:cNvPicPr>
          <p:nvPr/>
        </p:nvPicPr>
        <p:blipFill>
          <a:blip r:embed="rId2"/>
          <a:stretch>
            <a:fillRect/>
          </a:stretch>
        </p:blipFill>
        <p:spPr>
          <a:xfrm>
            <a:off x="1217434" y="884478"/>
            <a:ext cx="3473278" cy="4429138"/>
          </a:xfrm>
          <a:prstGeom prst="rect">
            <a:avLst/>
          </a:prstGeom>
        </p:spPr>
      </p:pic>
      <p:pic>
        <p:nvPicPr>
          <p:cNvPr id="6" name="Picture 5">
            <a:extLst>
              <a:ext uri="{FF2B5EF4-FFF2-40B4-BE49-F238E27FC236}">
                <a16:creationId xmlns:a16="http://schemas.microsoft.com/office/drawing/2014/main" id="{42DB93C4-01EF-8DFC-15CD-55CF134424BB}"/>
              </a:ext>
            </a:extLst>
          </p:cNvPr>
          <p:cNvPicPr>
            <a:picLocks noChangeAspect="1"/>
          </p:cNvPicPr>
          <p:nvPr/>
        </p:nvPicPr>
        <p:blipFill>
          <a:blip r:embed="rId3"/>
          <a:stretch>
            <a:fillRect/>
          </a:stretch>
        </p:blipFill>
        <p:spPr>
          <a:xfrm>
            <a:off x="4897330" y="884478"/>
            <a:ext cx="4152672" cy="5314060"/>
          </a:xfrm>
          <a:prstGeom prst="rect">
            <a:avLst/>
          </a:prstGeom>
        </p:spPr>
      </p:pic>
    </p:spTree>
    <p:extLst>
      <p:ext uri="{BB962C8B-B14F-4D97-AF65-F5344CB8AC3E}">
        <p14:creationId xmlns:p14="http://schemas.microsoft.com/office/powerpoint/2010/main" val="27795298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7B440-C0CB-EEF2-AF09-45572418BF84}"/>
              </a:ext>
            </a:extLst>
          </p:cNvPr>
          <p:cNvSpPr>
            <a:spLocks noGrp="1"/>
          </p:cNvSpPr>
          <p:nvPr>
            <p:ph type="title"/>
          </p:nvPr>
        </p:nvSpPr>
        <p:spPr/>
        <p:txBody>
          <a:bodyPr/>
          <a:lstStyle/>
          <a:p>
            <a:r>
              <a:rPr lang="en-US"/>
              <a:t>Choose an animal to read about:</a:t>
            </a:r>
          </a:p>
        </p:txBody>
      </p:sp>
      <p:sp>
        <p:nvSpPr>
          <p:cNvPr id="4" name="Slide Number Placeholder 3">
            <a:extLst>
              <a:ext uri="{FF2B5EF4-FFF2-40B4-BE49-F238E27FC236}">
                <a16:creationId xmlns:a16="http://schemas.microsoft.com/office/drawing/2014/main" id="{8E0DA709-592C-0219-EDF9-794A88B88345}"/>
              </a:ext>
            </a:extLst>
          </p:cNvPr>
          <p:cNvSpPr>
            <a:spLocks noGrp="1"/>
          </p:cNvSpPr>
          <p:nvPr>
            <p:ph type="sldNum" sz="quarter" idx="12"/>
          </p:nvPr>
        </p:nvSpPr>
        <p:spPr/>
        <p:txBody>
          <a:bodyPr/>
          <a:lstStyle/>
          <a:p>
            <a:fld id="{43F7BF45-F8AA-7843-BEED-8312BECC7168}" type="slidenum">
              <a:rPr lang="en-US" smtClean="0"/>
              <a:pPr/>
              <a:t>31</a:t>
            </a:fld>
            <a:endParaRPr lang="en-US"/>
          </a:p>
        </p:txBody>
      </p:sp>
      <p:pic>
        <p:nvPicPr>
          <p:cNvPr id="5" name="Picture 4">
            <a:extLst>
              <a:ext uri="{FF2B5EF4-FFF2-40B4-BE49-F238E27FC236}">
                <a16:creationId xmlns:a16="http://schemas.microsoft.com/office/drawing/2014/main" id="{196C309E-7D9A-970A-4A6B-0A26CC7B37E0}"/>
              </a:ext>
            </a:extLst>
          </p:cNvPr>
          <p:cNvPicPr>
            <a:picLocks noChangeAspect="1"/>
          </p:cNvPicPr>
          <p:nvPr/>
        </p:nvPicPr>
        <p:blipFill rotWithShape="1">
          <a:blip r:embed="rId3"/>
          <a:srcRect l="-189" r="18840" b="472"/>
          <a:stretch/>
        </p:blipFill>
        <p:spPr>
          <a:xfrm>
            <a:off x="1169383" y="1017288"/>
            <a:ext cx="3758310" cy="2350558"/>
          </a:xfrm>
          <a:prstGeom prst="rect">
            <a:avLst/>
          </a:prstGeom>
          <a:effectLst>
            <a:outerShdw blurRad="50800" dist="127000" dir="8100000" algn="tr" rotWithShape="0">
              <a:prstClr val="black">
                <a:alpha val="40000"/>
              </a:prstClr>
            </a:outerShdw>
          </a:effectLst>
        </p:spPr>
      </p:pic>
      <p:pic>
        <p:nvPicPr>
          <p:cNvPr id="6" name="Picture 5" descr="A butterfly on a flower&#10;&#10;Description automatically generated">
            <a:extLst>
              <a:ext uri="{FF2B5EF4-FFF2-40B4-BE49-F238E27FC236}">
                <a16:creationId xmlns:a16="http://schemas.microsoft.com/office/drawing/2014/main" id="{ECBC87A0-0E6D-B831-352D-E34D9B9E24C2}"/>
              </a:ext>
            </a:extLst>
          </p:cNvPr>
          <p:cNvPicPr>
            <a:picLocks noChangeAspect="1"/>
          </p:cNvPicPr>
          <p:nvPr/>
        </p:nvPicPr>
        <p:blipFill>
          <a:blip r:embed="rId4"/>
          <a:stretch>
            <a:fillRect/>
          </a:stretch>
        </p:blipFill>
        <p:spPr>
          <a:xfrm>
            <a:off x="6257745" y="953578"/>
            <a:ext cx="3328360" cy="2463562"/>
          </a:xfrm>
          <a:prstGeom prst="rect">
            <a:avLst/>
          </a:prstGeom>
          <a:effectLst>
            <a:outerShdw blurRad="50800" dist="127000" dir="8100000" algn="tr" rotWithShape="0">
              <a:prstClr val="black">
                <a:alpha val="40000"/>
              </a:prstClr>
            </a:outerShdw>
          </a:effectLst>
        </p:spPr>
      </p:pic>
      <p:pic>
        <p:nvPicPr>
          <p:cNvPr id="7" name="Picture 6" descr="A seal sitting on a rock&#10;&#10;Description automatically generated">
            <a:extLst>
              <a:ext uri="{FF2B5EF4-FFF2-40B4-BE49-F238E27FC236}">
                <a16:creationId xmlns:a16="http://schemas.microsoft.com/office/drawing/2014/main" id="{8C2A5310-5BEE-3662-D12F-85777D799993}"/>
              </a:ext>
            </a:extLst>
          </p:cNvPr>
          <p:cNvPicPr>
            <a:picLocks noChangeAspect="1"/>
          </p:cNvPicPr>
          <p:nvPr/>
        </p:nvPicPr>
        <p:blipFill>
          <a:blip r:embed="rId5"/>
          <a:stretch>
            <a:fillRect/>
          </a:stretch>
        </p:blipFill>
        <p:spPr>
          <a:xfrm>
            <a:off x="3203455" y="3595778"/>
            <a:ext cx="3628487" cy="2570672"/>
          </a:xfrm>
          <a:prstGeom prst="rect">
            <a:avLst/>
          </a:prstGeom>
          <a:effectLst>
            <a:outerShdw blurRad="50800" dist="127000" dir="8100000" algn="tr" rotWithShape="0">
              <a:prstClr val="black">
                <a:alpha val="40000"/>
              </a:prstClr>
            </a:outerShdw>
          </a:effectLst>
        </p:spPr>
      </p:pic>
      <p:pic>
        <p:nvPicPr>
          <p:cNvPr id="8" name="Picture 7" descr="A koala bear carrying a baby on top of its back&#10;&#10;Description automatically generated">
            <a:extLst>
              <a:ext uri="{FF2B5EF4-FFF2-40B4-BE49-F238E27FC236}">
                <a16:creationId xmlns:a16="http://schemas.microsoft.com/office/drawing/2014/main" id="{EEE0BABF-6AA7-AC23-C97A-9206A77B1714}"/>
              </a:ext>
            </a:extLst>
          </p:cNvPr>
          <p:cNvPicPr>
            <a:picLocks noChangeAspect="1"/>
          </p:cNvPicPr>
          <p:nvPr/>
        </p:nvPicPr>
        <p:blipFill>
          <a:blip r:embed="rId6"/>
          <a:stretch>
            <a:fillRect/>
          </a:stretch>
        </p:blipFill>
        <p:spPr>
          <a:xfrm>
            <a:off x="8307417" y="3601888"/>
            <a:ext cx="3628486" cy="2730980"/>
          </a:xfrm>
          <a:prstGeom prst="rect">
            <a:avLst/>
          </a:prstGeom>
          <a:effectLst>
            <a:outerShdw blurRad="50800" dist="127000" dir="8100000" algn="tr" rotWithShape="0">
              <a:prstClr val="black">
                <a:alpha val="40000"/>
              </a:prstClr>
            </a:outerShdw>
          </a:effectLst>
        </p:spPr>
      </p:pic>
    </p:spTree>
    <p:extLst>
      <p:ext uri="{BB962C8B-B14F-4D97-AF65-F5344CB8AC3E}">
        <p14:creationId xmlns:p14="http://schemas.microsoft.com/office/powerpoint/2010/main" val="1716907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7B440-C0CB-EEF2-AF09-45572418BF84}"/>
              </a:ext>
            </a:extLst>
          </p:cNvPr>
          <p:cNvSpPr>
            <a:spLocks noGrp="1"/>
          </p:cNvSpPr>
          <p:nvPr>
            <p:ph type="title"/>
          </p:nvPr>
        </p:nvSpPr>
        <p:spPr/>
        <p:txBody>
          <a:bodyPr/>
          <a:lstStyle/>
          <a:p>
            <a:r>
              <a:rPr lang="en-US"/>
              <a:t>Choose an animal to read about:</a:t>
            </a:r>
          </a:p>
        </p:txBody>
      </p:sp>
      <p:sp>
        <p:nvSpPr>
          <p:cNvPr id="4" name="Slide Number Placeholder 3">
            <a:extLst>
              <a:ext uri="{FF2B5EF4-FFF2-40B4-BE49-F238E27FC236}">
                <a16:creationId xmlns:a16="http://schemas.microsoft.com/office/drawing/2014/main" id="{8E0DA709-592C-0219-EDF9-794A88B88345}"/>
              </a:ext>
            </a:extLst>
          </p:cNvPr>
          <p:cNvSpPr>
            <a:spLocks noGrp="1"/>
          </p:cNvSpPr>
          <p:nvPr>
            <p:ph type="sldNum" sz="quarter" idx="12"/>
          </p:nvPr>
        </p:nvSpPr>
        <p:spPr/>
        <p:txBody>
          <a:bodyPr/>
          <a:lstStyle/>
          <a:p>
            <a:fld id="{43F7BF45-F8AA-7843-BEED-8312BECC7168}" type="slidenum">
              <a:rPr lang="en-US" smtClean="0"/>
              <a:pPr/>
              <a:t>32</a:t>
            </a:fld>
            <a:endParaRPr lang="en-US"/>
          </a:p>
        </p:txBody>
      </p:sp>
      <p:pic>
        <p:nvPicPr>
          <p:cNvPr id="5" name="Picture 4">
            <a:extLst>
              <a:ext uri="{FF2B5EF4-FFF2-40B4-BE49-F238E27FC236}">
                <a16:creationId xmlns:a16="http://schemas.microsoft.com/office/drawing/2014/main" id="{196C309E-7D9A-970A-4A6B-0A26CC7B37E0}"/>
              </a:ext>
            </a:extLst>
          </p:cNvPr>
          <p:cNvPicPr>
            <a:picLocks noChangeAspect="1"/>
          </p:cNvPicPr>
          <p:nvPr/>
        </p:nvPicPr>
        <p:blipFill rotWithShape="1">
          <a:blip r:embed="rId3"/>
          <a:srcRect l="-189" r="18840" b="472"/>
          <a:stretch/>
        </p:blipFill>
        <p:spPr>
          <a:xfrm>
            <a:off x="1169383" y="1017288"/>
            <a:ext cx="2012991" cy="1258984"/>
          </a:xfrm>
          <a:prstGeom prst="rect">
            <a:avLst/>
          </a:prstGeom>
          <a:effectLst>
            <a:outerShdw blurRad="50800" dist="127000" dir="8100000" algn="tr" rotWithShape="0">
              <a:prstClr val="black">
                <a:alpha val="40000"/>
              </a:prstClr>
            </a:outerShdw>
          </a:effectLst>
        </p:spPr>
      </p:pic>
      <p:pic>
        <p:nvPicPr>
          <p:cNvPr id="6" name="Picture 5" descr="A butterfly on a flower&#10;&#10;Description automatically generated">
            <a:extLst>
              <a:ext uri="{FF2B5EF4-FFF2-40B4-BE49-F238E27FC236}">
                <a16:creationId xmlns:a16="http://schemas.microsoft.com/office/drawing/2014/main" id="{ECBC87A0-0E6D-B831-352D-E34D9B9E24C2}"/>
              </a:ext>
            </a:extLst>
          </p:cNvPr>
          <p:cNvPicPr>
            <a:picLocks noChangeAspect="1"/>
          </p:cNvPicPr>
          <p:nvPr/>
        </p:nvPicPr>
        <p:blipFill>
          <a:blip r:embed="rId4"/>
          <a:stretch>
            <a:fillRect/>
          </a:stretch>
        </p:blipFill>
        <p:spPr>
          <a:xfrm>
            <a:off x="3470250" y="1012999"/>
            <a:ext cx="1695137" cy="1254695"/>
          </a:xfrm>
          <a:prstGeom prst="rect">
            <a:avLst/>
          </a:prstGeom>
          <a:effectLst>
            <a:outerShdw blurRad="50800" dist="127000" dir="8100000" algn="tr" rotWithShape="0">
              <a:prstClr val="black">
                <a:alpha val="40000"/>
              </a:prstClr>
            </a:outerShdw>
          </a:effectLst>
        </p:spPr>
      </p:pic>
      <p:pic>
        <p:nvPicPr>
          <p:cNvPr id="7" name="Picture 6" descr="A seal sitting on a rock&#10;&#10;Description automatically generated">
            <a:extLst>
              <a:ext uri="{FF2B5EF4-FFF2-40B4-BE49-F238E27FC236}">
                <a16:creationId xmlns:a16="http://schemas.microsoft.com/office/drawing/2014/main" id="{8C2A5310-5BEE-3662-D12F-85777D799993}"/>
              </a:ext>
            </a:extLst>
          </p:cNvPr>
          <p:cNvPicPr>
            <a:picLocks noChangeAspect="1"/>
          </p:cNvPicPr>
          <p:nvPr/>
        </p:nvPicPr>
        <p:blipFill>
          <a:blip r:embed="rId5"/>
          <a:stretch>
            <a:fillRect/>
          </a:stretch>
        </p:blipFill>
        <p:spPr>
          <a:xfrm>
            <a:off x="1169383" y="2470909"/>
            <a:ext cx="2032000" cy="1439610"/>
          </a:xfrm>
          <a:prstGeom prst="rect">
            <a:avLst/>
          </a:prstGeom>
          <a:effectLst>
            <a:outerShdw blurRad="50800" dist="127000" dir="8100000" algn="tr" rotWithShape="0">
              <a:prstClr val="black">
                <a:alpha val="40000"/>
              </a:prstClr>
            </a:outerShdw>
          </a:effectLst>
        </p:spPr>
      </p:pic>
      <p:pic>
        <p:nvPicPr>
          <p:cNvPr id="8" name="Picture 7" descr="A koala bear carrying a baby on top of its back&#10;&#10;Description automatically generated">
            <a:extLst>
              <a:ext uri="{FF2B5EF4-FFF2-40B4-BE49-F238E27FC236}">
                <a16:creationId xmlns:a16="http://schemas.microsoft.com/office/drawing/2014/main" id="{EEE0BABF-6AA7-AC23-C97A-9206A77B1714}"/>
              </a:ext>
            </a:extLst>
          </p:cNvPr>
          <p:cNvPicPr>
            <a:picLocks noChangeAspect="1"/>
          </p:cNvPicPr>
          <p:nvPr/>
        </p:nvPicPr>
        <p:blipFill>
          <a:blip r:embed="rId6"/>
          <a:stretch>
            <a:fillRect/>
          </a:stretch>
        </p:blipFill>
        <p:spPr>
          <a:xfrm>
            <a:off x="3353518" y="2470909"/>
            <a:ext cx="1912722" cy="1439610"/>
          </a:xfrm>
          <a:prstGeom prst="rect">
            <a:avLst/>
          </a:prstGeom>
          <a:effectLst>
            <a:outerShdw blurRad="50800" dist="127000" dir="8100000" algn="tr" rotWithShape="0">
              <a:prstClr val="black">
                <a:alpha val="40000"/>
              </a:prstClr>
            </a:outerShdw>
          </a:effectLst>
        </p:spPr>
      </p:pic>
      <p:grpSp>
        <p:nvGrpSpPr>
          <p:cNvPr id="14" name="Group 13">
            <a:extLst>
              <a:ext uri="{FF2B5EF4-FFF2-40B4-BE49-F238E27FC236}">
                <a16:creationId xmlns:a16="http://schemas.microsoft.com/office/drawing/2014/main" id="{90AA1C4D-7CEC-2FB8-1EBF-7332507042CB}"/>
              </a:ext>
            </a:extLst>
          </p:cNvPr>
          <p:cNvGrpSpPr/>
          <p:nvPr/>
        </p:nvGrpSpPr>
        <p:grpSpPr>
          <a:xfrm>
            <a:off x="5615845" y="1012999"/>
            <a:ext cx="3732436" cy="5464918"/>
            <a:chOff x="5615845" y="1012999"/>
            <a:chExt cx="3732436" cy="5464918"/>
          </a:xfrm>
        </p:grpSpPr>
        <p:pic>
          <p:nvPicPr>
            <p:cNvPr id="11" name="Picture 10">
              <a:extLst>
                <a:ext uri="{FF2B5EF4-FFF2-40B4-BE49-F238E27FC236}">
                  <a16:creationId xmlns:a16="http://schemas.microsoft.com/office/drawing/2014/main" id="{6AC7814B-0C58-3239-37BC-FC4F142D71F1}"/>
                </a:ext>
              </a:extLst>
            </p:cNvPr>
            <p:cNvPicPr>
              <a:picLocks noChangeAspect="1"/>
            </p:cNvPicPr>
            <p:nvPr/>
          </p:nvPicPr>
          <p:blipFill>
            <a:blip r:embed="rId7"/>
            <a:stretch>
              <a:fillRect/>
            </a:stretch>
          </p:blipFill>
          <p:spPr>
            <a:xfrm>
              <a:off x="5615845" y="1012999"/>
              <a:ext cx="3732436" cy="5464918"/>
            </a:xfrm>
            <a:prstGeom prst="rect">
              <a:avLst/>
            </a:prstGeom>
          </p:spPr>
        </p:pic>
        <p:pic>
          <p:nvPicPr>
            <p:cNvPr id="13" name="Picture 12">
              <a:extLst>
                <a:ext uri="{FF2B5EF4-FFF2-40B4-BE49-F238E27FC236}">
                  <a16:creationId xmlns:a16="http://schemas.microsoft.com/office/drawing/2014/main" id="{F58C01FD-F4F2-BA0F-5E06-D6E74FC1107F}"/>
                </a:ext>
              </a:extLst>
            </p:cNvPr>
            <p:cNvPicPr>
              <a:picLocks noChangeAspect="1"/>
            </p:cNvPicPr>
            <p:nvPr/>
          </p:nvPicPr>
          <p:blipFill>
            <a:blip r:embed="rId8"/>
            <a:stretch>
              <a:fillRect/>
            </a:stretch>
          </p:blipFill>
          <p:spPr>
            <a:xfrm>
              <a:off x="6096000" y="6050766"/>
              <a:ext cx="886970" cy="106680"/>
            </a:xfrm>
            <a:prstGeom prst="rect">
              <a:avLst/>
            </a:prstGeom>
          </p:spPr>
        </p:pic>
      </p:grpSp>
    </p:spTree>
    <p:extLst>
      <p:ext uri="{BB962C8B-B14F-4D97-AF65-F5344CB8AC3E}">
        <p14:creationId xmlns:p14="http://schemas.microsoft.com/office/powerpoint/2010/main" val="417912769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CD1D-057A-B842-5761-9C0D5F2AE7B6}"/>
              </a:ext>
            </a:extLst>
          </p:cNvPr>
          <p:cNvSpPr>
            <a:spLocks noGrp="1"/>
          </p:cNvSpPr>
          <p:nvPr>
            <p:ph type="title"/>
          </p:nvPr>
        </p:nvSpPr>
        <p:spPr/>
        <p:txBody>
          <a:bodyPr/>
          <a:lstStyle/>
          <a:p>
            <a:r>
              <a:rPr lang="en-US"/>
              <a:t>More observations!</a:t>
            </a:r>
          </a:p>
        </p:txBody>
      </p:sp>
      <p:sp>
        <p:nvSpPr>
          <p:cNvPr id="4" name="Slide Number Placeholder 3">
            <a:extLst>
              <a:ext uri="{FF2B5EF4-FFF2-40B4-BE49-F238E27FC236}">
                <a16:creationId xmlns:a16="http://schemas.microsoft.com/office/drawing/2014/main" id="{9AA8D667-A666-34CF-8833-D86C94F02952}"/>
              </a:ext>
            </a:extLst>
          </p:cNvPr>
          <p:cNvSpPr>
            <a:spLocks noGrp="1"/>
          </p:cNvSpPr>
          <p:nvPr>
            <p:ph type="sldNum" sz="quarter" idx="12"/>
          </p:nvPr>
        </p:nvSpPr>
        <p:spPr/>
        <p:txBody>
          <a:bodyPr/>
          <a:lstStyle/>
          <a:p>
            <a:fld id="{43F7BF45-F8AA-7843-BEED-8312BECC7168}" type="slidenum">
              <a:rPr lang="en-US" smtClean="0"/>
              <a:pPr/>
              <a:t>33</a:t>
            </a:fld>
            <a:endParaRPr lang="en-US"/>
          </a:p>
        </p:txBody>
      </p:sp>
      <p:pic>
        <p:nvPicPr>
          <p:cNvPr id="5" name="Picture 4" descr="A plastic container with bugs inside&#10;&#10;Description automatically generated">
            <a:extLst>
              <a:ext uri="{FF2B5EF4-FFF2-40B4-BE49-F238E27FC236}">
                <a16:creationId xmlns:a16="http://schemas.microsoft.com/office/drawing/2014/main" id="{07598CF4-DDF6-F225-D3EA-BD1414EE042E}"/>
              </a:ext>
            </a:extLst>
          </p:cNvPr>
          <p:cNvPicPr>
            <a:picLocks noChangeAspect="1"/>
          </p:cNvPicPr>
          <p:nvPr/>
        </p:nvPicPr>
        <p:blipFill>
          <a:blip r:embed="rId3"/>
          <a:stretch>
            <a:fillRect/>
          </a:stretch>
        </p:blipFill>
        <p:spPr>
          <a:xfrm>
            <a:off x="4208561" y="1161331"/>
            <a:ext cx="4727121" cy="4727121"/>
          </a:xfrm>
          <a:prstGeom prst="rect">
            <a:avLst/>
          </a:prstGeom>
          <a:effectLst>
            <a:outerShdw blurRad="50800" dist="127000" dir="8100000" algn="tr" rotWithShape="0">
              <a:prstClr val="black">
                <a:alpha val="40000"/>
              </a:prstClr>
            </a:outerShdw>
          </a:effectLst>
        </p:spPr>
      </p:pic>
    </p:spTree>
    <p:extLst>
      <p:ext uri="{BB962C8B-B14F-4D97-AF65-F5344CB8AC3E}">
        <p14:creationId xmlns:p14="http://schemas.microsoft.com/office/powerpoint/2010/main" val="364626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5BDB1-EFAE-978A-7161-EA7699291E36}"/>
              </a:ext>
            </a:extLst>
          </p:cNvPr>
          <p:cNvSpPr>
            <a:spLocks noGrp="1"/>
          </p:cNvSpPr>
          <p:nvPr>
            <p:ph type="title"/>
          </p:nvPr>
        </p:nvSpPr>
        <p:spPr/>
        <p:txBody>
          <a:bodyPr/>
          <a:lstStyle/>
          <a:p>
            <a:r>
              <a:rPr lang="en-US"/>
              <a:t>Milkweed Bug Life Cycle</a:t>
            </a:r>
          </a:p>
        </p:txBody>
      </p:sp>
      <p:sp>
        <p:nvSpPr>
          <p:cNvPr id="4" name="Slide Number Placeholder 3">
            <a:extLst>
              <a:ext uri="{FF2B5EF4-FFF2-40B4-BE49-F238E27FC236}">
                <a16:creationId xmlns:a16="http://schemas.microsoft.com/office/drawing/2014/main" id="{9921703E-74F8-BB70-0501-6C39D72C41D6}"/>
              </a:ext>
            </a:extLst>
          </p:cNvPr>
          <p:cNvSpPr>
            <a:spLocks noGrp="1"/>
          </p:cNvSpPr>
          <p:nvPr>
            <p:ph type="sldNum" sz="quarter" idx="12"/>
          </p:nvPr>
        </p:nvSpPr>
        <p:spPr/>
        <p:txBody>
          <a:bodyPr/>
          <a:lstStyle/>
          <a:p>
            <a:fld id="{43F7BF45-F8AA-7843-BEED-8312BECC7168}" type="slidenum">
              <a:rPr lang="en-US" smtClean="0"/>
              <a:pPr/>
              <a:t>34</a:t>
            </a:fld>
            <a:endParaRPr lang="en-US"/>
          </a:p>
        </p:txBody>
      </p:sp>
      <p:pic>
        <p:nvPicPr>
          <p:cNvPr id="6" name="Picture 5" descr="A diagram of a bug life cycle&#10;&#10;Description automatically generated">
            <a:extLst>
              <a:ext uri="{FF2B5EF4-FFF2-40B4-BE49-F238E27FC236}">
                <a16:creationId xmlns:a16="http://schemas.microsoft.com/office/drawing/2014/main" id="{A19F86F4-617B-6295-E15B-64D8891D40EE}"/>
              </a:ext>
            </a:extLst>
          </p:cNvPr>
          <p:cNvPicPr>
            <a:picLocks noChangeAspect="1"/>
          </p:cNvPicPr>
          <p:nvPr/>
        </p:nvPicPr>
        <p:blipFill rotWithShape="1">
          <a:blip r:embed="rId3"/>
          <a:srcRect t="5854" r="-190" b="4472"/>
          <a:stretch/>
        </p:blipFill>
        <p:spPr>
          <a:xfrm>
            <a:off x="2493806" y="976992"/>
            <a:ext cx="7884759" cy="5485435"/>
          </a:xfrm>
          <a:prstGeom prst="rect">
            <a:avLst/>
          </a:prstGeom>
        </p:spPr>
      </p:pic>
    </p:spTree>
    <p:extLst>
      <p:ext uri="{BB962C8B-B14F-4D97-AF65-F5344CB8AC3E}">
        <p14:creationId xmlns:p14="http://schemas.microsoft.com/office/powerpoint/2010/main" val="392922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CBF91-DFC7-6146-26E8-E9CD12821CAE}"/>
              </a:ext>
            </a:extLst>
          </p:cNvPr>
          <p:cNvSpPr>
            <a:spLocks noGrp="1"/>
          </p:cNvSpPr>
          <p:nvPr>
            <p:ph type="title"/>
          </p:nvPr>
        </p:nvSpPr>
        <p:spPr/>
        <p:txBody>
          <a:bodyPr/>
          <a:lstStyle/>
          <a:p>
            <a:r>
              <a:rPr lang="en-US"/>
              <a:t>When did students build their literacy skills?</a:t>
            </a:r>
          </a:p>
        </p:txBody>
      </p:sp>
      <p:sp>
        <p:nvSpPr>
          <p:cNvPr id="3" name="Content Placeholder 2">
            <a:extLst>
              <a:ext uri="{FF2B5EF4-FFF2-40B4-BE49-F238E27FC236}">
                <a16:creationId xmlns:a16="http://schemas.microsoft.com/office/drawing/2014/main" id="{62C5CC97-AAD3-EAA4-68BF-4CAD20C3E458}"/>
              </a:ext>
            </a:extLst>
          </p:cNvPr>
          <p:cNvSpPr>
            <a:spLocks noGrp="1"/>
          </p:cNvSpPr>
          <p:nvPr>
            <p:ph idx="1"/>
          </p:nvPr>
        </p:nvSpPr>
        <p:spPr/>
        <p:txBody>
          <a:bodyPr vert="horz" lIns="91440" tIns="45720" rIns="91440" bIns="45720" rtlCol="0" anchor="t">
            <a:normAutofit/>
          </a:bodyPr>
          <a:lstStyle/>
          <a:p>
            <a:r>
              <a:rPr lang="en-US"/>
              <a:t>When did they build their reading skills?</a:t>
            </a:r>
          </a:p>
          <a:p>
            <a:r>
              <a:rPr lang="en-US"/>
              <a:t>When did they build their writing skills?</a:t>
            </a:r>
          </a:p>
          <a:p>
            <a:r>
              <a:rPr lang="en-US"/>
              <a:t>When did they build their speaking and listening skills?</a:t>
            </a:r>
          </a:p>
        </p:txBody>
      </p:sp>
      <p:sp>
        <p:nvSpPr>
          <p:cNvPr id="4" name="Slide Number Placeholder 3">
            <a:extLst>
              <a:ext uri="{FF2B5EF4-FFF2-40B4-BE49-F238E27FC236}">
                <a16:creationId xmlns:a16="http://schemas.microsoft.com/office/drawing/2014/main" id="{5EE2F7A1-BBAC-5D3C-5AD5-D5D5A6FB6993}"/>
              </a:ext>
            </a:extLst>
          </p:cNvPr>
          <p:cNvSpPr>
            <a:spLocks noGrp="1"/>
          </p:cNvSpPr>
          <p:nvPr>
            <p:ph type="sldNum" sz="quarter" idx="12"/>
          </p:nvPr>
        </p:nvSpPr>
        <p:spPr/>
        <p:txBody>
          <a:bodyPr/>
          <a:lstStyle/>
          <a:p>
            <a:fld id="{43F7BF45-F8AA-7843-BEED-8312BECC7168}" type="slidenum">
              <a:rPr lang="en-US" smtClean="0"/>
              <a:pPr/>
              <a:t>35</a:t>
            </a:fld>
            <a:endParaRPr lang="en-US"/>
          </a:p>
        </p:txBody>
      </p:sp>
      <p:pic>
        <p:nvPicPr>
          <p:cNvPr id="6" name="Picture 5" descr="A cover of a book&#10;&#10;Description automatically generated">
            <a:extLst>
              <a:ext uri="{FF2B5EF4-FFF2-40B4-BE49-F238E27FC236}">
                <a16:creationId xmlns:a16="http://schemas.microsoft.com/office/drawing/2014/main" id="{8F19BDDC-8574-F483-D549-2B64CCF798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0615" y="2952182"/>
            <a:ext cx="2401805" cy="3112220"/>
          </a:xfrm>
          <a:prstGeom prst="rect">
            <a:avLst/>
          </a:prstGeom>
          <a:ln>
            <a:solidFill>
              <a:srgbClr val="94BD3C"/>
            </a:solidFill>
          </a:ln>
          <a:effectLst>
            <a:outerShdw blurRad="50800" dist="38100" dir="8100000" algn="tr" rotWithShape="0">
              <a:prstClr val="black">
                <a:alpha val="40000"/>
              </a:prstClr>
            </a:outerShdw>
          </a:effectLst>
        </p:spPr>
      </p:pic>
      <p:pic>
        <p:nvPicPr>
          <p:cNvPr id="8" name="Picture 7" descr="A book cover with images of plants and insects&#10;&#10;Description automatically generated">
            <a:extLst>
              <a:ext uri="{FF2B5EF4-FFF2-40B4-BE49-F238E27FC236}">
                <a16:creationId xmlns:a16="http://schemas.microsoft.com/office/drawing/2014/main" id="{C427D6D0-1216-9DC8-8A86-6B1FC673D6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2899" y="2952182"/>
            <a:ext cx="2400767" cy="3112222"/>
          </a:xfrm>
          <a:prstGeom prst="rect">
            <a:avLst/>
          </a:prstGeom>
          <a:ln>
            <a:solidFill>
              <a:srgbClr val="97C049"/>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71126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77573-428F-084C-11B9-D62FBEEDB668}"/>
              </a:ext>
            </a:extLst>
          </p:cNvPr>
          <p:cNvSpPr>
            <a:spLocks noGrp="1"/>
          </p:cNvSpPr>
          <p:nvPr>
            <p:ph type="title"/>
          </p:nvPr>
        </p:nvSpPr>
        <p:spPr/>
        <p:txBody>
          <a:bodyPr>
            <a:normAutofit/>
          </a:bodyPr>
          <a:lstStyle/>
          <a:p>
            <a:r>
              <a:rPr lang="en-US"/>
              <a:t>Using ELA time to read and write about science</a:t>
            </a:r>
          </a:p>
        </p:txBody>
      </p:sp>
      <p:sp>
        <p:nvSpPr>
          <p:cNvPr id="4" name="Slide Number Placeholder 3">
            <a:extLst>
              <a:ext uri="{FF2B5EF4-FFF2-40B4-BE49-F238E27FC236}">
                <a16:creationId xmlns:a16="http://schemas.microsoft.com/office/drawing/2014/main" id="{3A5D4411-7EF3-B05F-01F8-767D060F041D}"/>
              </a:ext>
            </a:extLst>
          </p:cNvPr>
          <p:cNvSpPr>
            <a:spLocks noGrp="1"/>
          </p:cNvSpPr>
          <p:nvPr>
            <p:ph type="sldNum" sz="quarter" idx="12"/>
          </p:nvPr>
        </p:nvSpPr>
        <p:spPr/>
        <p:txBody>
          <a:bodyPr/>
          <a:lstStyle/>
          <a:p>
            <a:fld id="{43F7BF45-F8AA-7843-BEED-8312BECC7168}" type="slidenum">
              <a:rPr lang="en-US" smtClean="0"/>
              <a:pPr/>
              <a:t>4</a:t>
            </a:fld>
            <a:endParaRPr lang="en-US"/>
          </a:p>
        </p:txBody>
      </p:sp>
      <p:graphicFrame>
        <p:nvGraphicFramePr>
          <p:cNvPr id="18" name="Table 17">
            <a:extLst>
              <a:ext uri="{FF2B5EF4-FFF2-40B4-BE49-F238E27FC236}">
                <a16:creationId xmlns:a16="http://schemas.microsoft.com/office/drawing/2014/main" id="{4DD56278-F9FD-8CD1-8CFF-6F4108524D8D}"/>
              </a:ext>
            </a:extLst>
          </p:cNvPr>
          <p:cNvGraphicFramePr>
            <a:graphicFrameLocks noGrp="1"/>
          </p:cNvGraphicFramePr>
          <p:nvPr>
            <p:extLst>
              <p:ext uri="{D42A27DB-BD31-4B8C-83A1-F6EECF244321}">
                <p14:modId xmlns:p14="http://schemas.microsoft.com/office/powerpoint/2010/main" val="1489219997"/>
              </p:ext>
            </p:extLst>
          </p:nvPr>
        </p:nvGraphicFramePr>
        <p:xfrm>
          <a:off x="3841991" y="927877"/>
          <a:ext cx="4640124" cy="5374767"/>
        </p:xfrm>
        <a:graphic>
          <a:graphicData uri="http://schemas.openxmlformats.org/drawingml/2006/table">
            <a:tbl>
              <a:tblPr firstRow="1" firstCol="1" bandRow="1">
                <a:tableStyleId>{5C22544A-7EE6-4342-B048-85BDC9FD1C3A}</a:tableStyleId>
              </a:tblPr>
              <a:tblGrid>
                <a:gridCol w="1884813">
                  <a:extLst>
                    <a:ext uri="{9D8B030D-6E8A-4147-A177-3AD203B41FA5}">
                      <a16:colId xmlns:a16="http://schemas.microsoft.com/office/drawing/2014/main" val="4242357309"/>
                    </a:ext>
                  </a:extLst>
                </a:gridCol>
                <a:gridCol w="2755311">
                  <a:extLst>
                    <a:ext uri="{9D8B030D-6E8A-4147-A177-3AD203B41FA5}">
                      <a16:colId xmlns:a16="http://schemas.microsoft.com/office/drawing/2014/main" val="2919351315"/>
                    </a:ext>
                  </a:extLst>
                </a:gridCol>
              </a:tblGrid>
              <a:tr h="0">
                <a:tc>
                  <a:txBody>
                    <a:bodyPr/>
                    <a:lstStyle/>
                    <a:p>
                      <a:pPr marL="0" marR="0" algn="ctr">
                        <a:lnSpc>
                          <a:spcPct val="107000"/>
                        </a:lnSpc>
                        <a:spcBef>
                          <a:spcPts val="0"/>
                        </a:spcBef>
                        <a:spcAft>
                          <a:spcPts val="0"/>
                        </a:spcAft>
                      </a:pPr>
                      <a:r>
                        <a:rPr lang="en-US" sz="1600" kern="100">
                          <a:solidFill>
                            <a:schemeClr val="tx1"/>
                          </a:solidFill>
                          <a:effectLst/>
                          <a:latin typeface="Calibri"/>
                          <a:ea typeface="Calibri" panose="020F0502020204030204" pitchFamily="34" charset="0"/>
                          <a:cs typeface="Times New Roman"/>
                        </a:rPr>
                        <a:t>8:15-8:30</a:t>
                      </a: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0" kern="100">
                          <a:solidFill>
                            <a:schemeClr val="tx1"/>
                          </a:solidFill>
                          <a:effectLst/>
                          <a:latin typeface="Calibri"/>
                          <a:ea typeface="Calibri" panose="020F0502020204030204" pitchFamily="34" charset="0"/>
                          <a:cs typeface="Times New Roman"/>
                        </a:rPr>
                        <a:t>Morning meeting</a:t>
                      </a: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88105133"/>
                  </a:ext>
                </a:extLst>
              </a:tr>
              <a:tr h="0">
                <a:tc>
                  <a:txBody>
                    <a:bodyPr/>
                    <a:lstStyle/>
                    <a:p>
                      <a:pPr marL="0" marR="0" algn="ctr">
                        <a:lnSpc>
                          <a:spcPct val="107000"/>
                        </a:lnSpc>
                        <a:spcBef>
                          <a:spcPts val="0"/>
                        </a:spcBef>
                        <a:spcAft>
                          <a:spcPts val="0"/>
                        </a:spcAft>
                      </a:pPr>
                      <a:endParaRPr lang="en-US" sz="1600" kern="100">
                        <a:solidFill>
                          <a:schemeClr val="tx1"/>
                        </a:solidFill>
                        <a:effectLst/>
                        <a:highlight>
                          <a:srgbClr val="D9E2F3"/>
                        </a:highlight>
                        <a:latin typeface="Calibri"/>
                        <a:ea typeface="Calibri" panose="020F0502020204030204" pitchFamily="34" charset="0"/>
                        <a:cs typeface="Times New Roman"/>
                      </a:endParaRPr>
                    </a:p>
                    <a:p>
                      <a:pPr marL="0" marR="0" algn="ctr">
                        <a:lnSpc>
                          <a:spcPct val="107000"/>
                        </a:lnSpc>
                        <a:spcBef>
                          <a:spcPts val="0"/>
                        </a:spcBef>
                        <a:spcAft>
                          <a:spcPts val="0"/>
                        </a:spcAft>
                      </a:pPr>
                      <a:r>
                        <a:rPr lang="en-US" sz="1600" kern="100">
                          <a:solidFill>
                            <a:schemeClr val="tx1"/>
                          </a:solidFill>
                          <a:effectLst/>
                          <a:highlight>
                            <a:srgbClr val="D9E2F3"/>
                          </a:highlight>
                          <a:latin typeface="Calibri"/>
                          <a:ea typeface="Calibri" panose="020F0502020204030204" pitchFamily="34" charset="0"/>
                          <a:cs typeface="Times New Roman"/>
                        </a:rPr>
                        <a:t>8:30-9:30</a:t>
                      </a: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endParaRPr lang="en-US" sz="1600" kern="100">
                        <a:solidFill>
                          <a:schemeClr val="tx1"/>
                        </a:solidFill>
                        <a:effectLst/>
                        <a:highlight>
                          <a:srgbClr val="D9E2F3"/>
                        </a:highlight>
                        <a:latin typeface="Calibri"/>
                        <a:ea typeface="Calibri" panose="020F0502020204030204" pitchFamily="34" charset="0"/>
                        <a:cs typeface="Times New Roman"/>
                      </a:endParaRPr>
                    </a:p>
                    <a:p>
                      <a:pPr marL="0" marR="0" algn="ctr">
                        <a:lnSpc>
                          <a:spcPct val="107000"/>
                        </a:lnSpc>
                        <a:spcBef>
                          <a:spcPts val="0"/>
                        </a:spcBef>
                        <a:spcAft>
                          <a:spcPts val="0"/>
                        </a:spcAft>
                      </a:pPr>
                      <a:r>
                        <a:rPr lang="en-US" sz="1600" kern="100">
                          <a:solidFill>
                            <a:schemeClr val="tx1"/>
                          </a:solidFill>
                          <a:effectLst/>
                          <a:highlight>
                            <a:srgbClr val="D9E2F3"/>
                          </a:highlight>
                          <a:latin typeface="Calibri"/>
                          <a:ea typeface="Calibri" panose="020F0502020204030204" pitchFamily="34" charset="0"/>
                          <a:cs typeface="Times New Roman"/>
                        </a:rPr>
                        <a:t>Math</a:t>
                      </a:r>
                    </a:p>
                    <a:p>
                      <a:pPr marL="0" marR="0" algn="ctr">
                        <a:lnSpc>
                          <a:spcPct val="107000"/>
                        </a:lnSpc>
                        <a:spcBef>
                          <a:spcPts val="0"/>
                        </a:spcBef>
                        <a:spcAft>
                          <a:spcPts val="0"/>
                        </a:spcAft>
                      </a:pPr>
                      <a:endParaRPr lang="en-US" sz="1600" kern="100">
                        <a:solidFill>
                          <a:schemeClr val="tx1"/>
                        </a:solidFill>
                        <a:effectLst/>
                        <a:highlight>
                          <a:srgbClr val="D9E2F3"/>
                        </a:highlight>
                        <a:latin typeface="Calibri"/>
                        <a:ea typeface="Calibri" panose="020F0502020204030204" pitchFamily="34" charset="0"/>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752399651"/>
                  </a:ext>
                </a:extLst>
              </a:tr>
              <a:tr h="0">
                <a:tc>
                  <a:txBody>
                    <a:bodyPr/>
                    <a:lstStyle/>
                    <a:p>
                      <a:pPr marL="0" marR="0" algn="ctr">
                        <a:lnSpc>
                          <a:spcPct val="107000"/>
                        </a:lnSpc>
                        <a:spcBef>
                          <a:spcPts val="0"/>
                        </a:spcBef>
                        <a:spcAft>
                          <a:spcPts val="0"/>
                        </a:spcAft>
                      </a:pPr>
                      <a:endParaRPr lang="en-US" sz="1600" kern="100">
                        <a:solidFill>
                          <a:schemeClr val="tx1"/>
                        </a:solidFill>
                        <a:effectLst/>
                        <a:highlight>
                          <a:srgbClr val="FFF2CC"/>
                        </a:highlight>
                        <a:latin typeface="Calibri"/>
                        <a:ea typeface="Calibri" panose="020F0502020204030204" pitchFamily="34" charset="0"/>
                        <a:cs typeface="Times New Roman"/>
                      </a:endParaRPr>
                    </a:p>
                    <a:p>
                      <a:pPr marL="0" marR="0" algn="ctr">
                        <a:lnSpc>
                          <a:spcPct val="107000"/>
                        </a:lnSpc>
                        <a:spcBef>
                          <a:spcPts val="0"/>
                        </a:spcBef>
                        <a:spcAft>
                          <a:spcPts val="0"/>
                        </a:spcAft>
                      </a:pPr>
                      <a:r>
                        <a:rPr lang="en-US" sz="1600" kern="100">
                          <a:solidFill>
                            <a:schemeClr val="tx1"/>
                          </a:solidFill>
                          <a:effectLst/>
                          <a:highlight>
                            <a:srgbClr val="FFF2CC"/>
                          </a:highlight>
                          <a:latin typeface="Calibri"/>
                          <a:ea typeface="Calibri" panose="020F0502020204030204" pitchFamily="34" charset="0"/>
                          <a:cs typeface="Times New Roman"/>
                        </a:rPr>
                        <a:t>9:30-10:30</a:t>
                      </a: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endParaRPr lang="en-US" sz="1600" kern="100">
                        <a:solidFill>
                          <a:schemeClr val="tx1"/>
                        </a:solidFill>
                        <a:effectLst/>
                        <a:highlight>
                          <a:srgbClr val="FFF2CC"/>
                        </a:highlight>
                        <a:latin typeface="Calibri"/>
                        <a:ea typeface="Calibri" panose="020F0502020204030204" pitchFamily="34" charset="0"/>
                        <a:cs typeface="Times New Roman"/>
                      </a:endParaRPr>
                    </a:p>
                    <a:p>
                      <a:pPr marL="0" marR="0" algn="ctr">
                        <a:lnSpc>
                          <a:spcPct val="107000"/>
                        </a:lnSpc>
                        <a:spcBef>
                          <a:spcPts val="0"/>
                        </a:spcBef>
                        <a:spcAft>
                          <a:spcPts val="0"/>
                        </a:spcAft>
                      </a:pPr>
                      <a:r>
                        <a:rPr lang="en-US" sz="1600" kern="100">
                          <a:solidFill>
                            <a:schemeClr val="tx1"/>
                          </a:solidFill>
                          <a:effectLst/>
                          <a:highlight>
                            <a:srgbClr val="FFF2CC"/>
                          </a:highlight>
                          <a:latin typeface="Calibri"/>
                          <a:ea typeface="Calibri" panose="020F0502020204030204" pitchFamily="34" charset="0"/>
                          <a:cs typeface="Times New Roman"/>
                        </a:rPr>
                        <a:t>Reading</a:t>
                      </a:r>
                    </a:p>
                    <a:p>
                      <a:pPr marL="0" marR="0" algn="ctr">
                        <a:lnSpc>
                          <a:spcPct val="107000"/>
                        </a:lnSpc>
                        <a:spcBef>
                          <a:spcPts val="0"/>
                        </a:spcBef>
                        <a:spcAft>
                          <a:spcPts val="0"/>
                        </a:spcAft>
                      </a:pPr>
                      <a:endParaRPr lang="en-US" sz="1600" kern="100">
                        <a:solidFill>
                          <a:schemeClr val="tx1"/>
                        </a:solidFill>
                        <a:effectLst/>
                        <a:highlight>
                          <a:srgbClr val="FFF2CC"/>
                        </a:highlight>
                        <a:latin typeface="Calibri"/>
                        <a:ea typeface="Calibri" panose="020F0502020204030204" pitchFamily="34" charset="0"/>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100074858"/>
                  </a:ext>
                </a:extLst>
              </a:tr>
              <a:tr h="0">
                <a:tc>
                  <a:txBody>
                    <a:bodyPr/>
                    <a:lstStyle/>
                    <a:p>
                      <a:pPr marL="0" marR="0" algn="ctr">
                        <a:lnSpc>
                          <a:spcPct val="107000"/>
                        </a:lnSpc>
                        <a:spcBef>
                          <a:spcPts val="0"/>
                        </a:spcBef>
                        <a:spcAft>
                          <a:spcPts val="0"/>
                        </a:spcAft>
                      </a:pPr>
                      <a:endParaRPr lang="en-US" sz="1600" kern="100">
                        <a:solidFill>
                          <a:schemeClr val="tx1"/>
                        </a:solidFill>
                        <a:effectLst/>
                        <a:highlight>
                          <a:srgbClr val="EDEDED"/>
                        </a:highlight>
                        <a:latin typeface="Calibri"/>
                        <a:ea typeface="Calibri" panose="020F0502020204030204" pitchFamily="34" charset="0"/>
                        <a:cs typeface="Times New Roman"/>
                      </a:endParaRPr>
                    </a:p>
                    <a:p>
                      <a:pPr marL="0" marR="0" algn="ctr">
                        <a:lnSpc>
                          <a:spcPct val="107000"/>
                        </a:lnSpc>
                        <a:spcBef>
                          <a:spcPts val="0"/>
                        </a:spcBef>
                        <a:spcAft>
                          <a:spcPts val="0"/>
                        </a:spcAft>
                      </a:pPr>
                      <a:r>
                        <a:rPr lang="en-US" sz="1600" kern="100">
                          <a:solidFill>
                            <a:schemeClr val="tx1"/>
                          </a:solidFill>
                          <a:effectLst/>
                          <a:highlight>
                            <a:srgbClr val="EDEDED"/>
                          </a:highlight>
                          <a:latin typeface="Calibri"/>
                          <a:ea typeface="Calibri" panose="020F0502020204030204" pitchFamily="34" charset="0"/>
                          <a:cs typeface="Times New Roman"/>
                        </a:rPr>
                        <a:t>10:30-11:30</a:t>
                      </a: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DEDED"/>
                    </a:solidFill>
                  </a:tcPr>
                </a:tc>
                <a:tc>
                  <a:txBody>
                    <a:bodyPr/>
                    <a:lstStyle/>
                    <a:p>
                      <a:pPr marL="0" marR="0" algn="ctr">
                        <a:lnSpc>
                          <a:spcPct val="107000"/>
                        </a:lnSpc>
                        <a:spcBef>
                          <a:spcPts val="0"/>
                        </a:spcBef>
                        <a:spcAft>
                          <a:spcPts val="0"/>
                        </a:spcAft>
                      </a:pPr>
                      <a:endParaRPr lang="en-US" sz="1600" kern="100">
                        <a:solidFill>
                          <a:schemeClr val="tx1"/>
                        </a:solidFill>
                        <a:effectLst/>
                        <a:highlight>
                          <a:srgbClr val="EDEDED"/>
                        </a:highlight>
                        <a:latin typeface="Calibri"/>
                        <a:ea typeface="Calibri" panose="020F0502020204030204" pitchFamily="34" charset="0"/>
                        <a:cs typeface="Times New Roman"/>
                      </a:endParaRPr>
                    </a:p>
                    <a:p>
                      <a:pPr marL="0" marR="0" algn="ctr">
                        <a:lnSpc>
                          <a:spcPct val="107000"/>
                        </a:lnSpc>
                        <a:spcBef>
                          <a:spcPts val="0"/>
                        </a:spcBef>
                        <a:spcAft>
                          <a:spcPts val="0"/>
                        </a:spcAft>
                      </a:pPr>
                      <a:r>
                        <a:rPr lang="en-US" sz="1600" kern="100">
                          <a:solidFill>
                            <a:schemeClr val="tx1"/>
                          </a:solidFill>
                          <a:effectLst/>
                          <a:highlight>
                            <a:srgbClr val="EDEDED"/>
                          </a:highlight>
                          <a:latin typeface="Calibri"/>
                          <a:ea typeface="Calibri" panose="020F0502020204030204" pitchFamily="34" charset="0"/>
                          <a:cs typeface="Times New Roman"/>
                        </a:rPr>
                        <a:t>Writing</a:t>
                      </a:r>
                    </a:p>
                    <a:p>
                      <a:pPr marL="0" marR="0" algn="ctr">
                        <a:lnSpc>
                          <a:spcPct val="107000"/>
                        </a:lnSpc>
                        <a:spcBef>
                          <a:spcPts val="0"/>
                        </a:spcBef>
                        <a:spcAft>
                          <a:spcPts val="0"/>
                        </a:spcAft>
                      </a:pPr>
                      <a:endParaRPr lang="en-US" sz="1600" kern="100">
                        <a:solidFill>
                          <a:schemeClr val="tx1"/>
                        </a:solidFill>
                        <a:effectLst/>
                        <a:highlight>
                          <a:srgbClr val="EDEDED"/>
                        </a:highlight>
                        <a:latin typeface="Calibri"/>
                        <a:ea typeface="Calibri" panose="020F0502020204030204" pitchFamily="34" charset="0"/>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3009085308"/>
                  </a:ext>
                </a:extLst>
              </a:tr>
              <a:tr h="0">
                <a:tc>
                  <a:txBody>
                    <a:bodyPr/>
                    <a:lstStyle/>
                    <a:p>
                      <a:pPr marL="0" marR="0" algn="ctr">
                        <a:lnSpc>
                          <a:spcPct val="107000"/>
                        </a:lnSpc>
                        <a:spcBef>
                          <a:spcPts val="0"/>
                        </a:spcBef>
                        <a:spcAft>
                          <a:spcPts val="0"/>
                        </a:spcAft>
                      </a:pPr>
                      <a:endParaRPr lang="en-US" sz="1600" kern="100">
                        <a:solidFill>
                          <a:schemeClr val="tx1"/>
                        </a:solidFill>
                        <a:effectLst/>
                        <a:latin typeface="Calibri"/>
                        <a:ea typeface="Calibri" panose="020F0502020204030204" pitchFamily="34" charset="0"/>
                        <a:cs typeface="Times New Roman"/>
                      </a:endParaRPr>
                    </a:p>
                    <a:p>
                      <a:pPr marL="0" marR="0" algn="ctr">
                        <a:lnSpc>
                          <a:spcPct val="107000"/>
                        </a:lnSpc>
                        <a:spcBef>
                          <a:spcPts val="0"/>
                        </a:spcBef>
                        <a:spcAft>
                          <a:spcPts val="0"/>
                        </a:spcAft>
                      </a:pPr>
                      <a:r>
                        <a:rPr lang="en-US" sz="1600" kern="100">
                          <a:solidFill>
                            <a:schemeClr val="tx1"/>
                          </a:solidFill>
                          <a:effectLst/>
                          <a:latin typeface="Calibri"/>
                          <a:ea typeface="Calibri" panose="020F0502020204030204" pitchFamily="34" charset="0"/>
                          <a:cs typeface="Times New Roman"/>
                        </a:rPr>
                        <a:t>11:30-12:30</a:t>
                      </a: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endParaRPr lang="en-US" sz="1600" kern="100">
                        <a:solidFill>
                          <a:schemeClr val="tx1"/>
                        </a:solidFill>
                        <a:effectLst/>
                        <a:latin typeface="Calibri"/>
                        <a:ea typeface="Calibri" panose="020F0502020204030204" pitchFamily="34" charset="0"/>
                        <a:cs typeface="Times New Roman"/>
                      </a:endParaRPr>
                    </a:p>
                    <a:p>
                      <a:pPr marL="0" marR="0" algn="ctr">
                        <a:lnSpc>
                          <a:spcPct val="107000"/>
                        </a:lnSpc>
                        <a:spcBef>
                          <a:spcPts val="0"/>
                        </a:spcBef>
                        <a:spcAft>
                          <a:spcPts val="0"/>
                        </a:spcAft>
                      </a:pPr>
                      <a:r>
                        <a:rPr lang="en-US" sz="1600" kern="100">
                          <a:solidFill>
                            <a:schemeClr val="tx1"/>
                          </a:solidFill>
                          <a:effectLst/>
                          <a:latin typeface="Calibri"/>
                          <a:ea typeface="Calibri" panose="020F0502020204030204" pitchFamily="34" charset="0"/>
                          <a:cs typeface="Times New Roman"/>
                        </a:rPr>
                        <a:t>Lunch/Recess</a:t>
                      </a:r>
                    </a:p>
                    <a:p>
                      <a:pPr marL="0" marR="0" algn="ctr">
                        <a:lnSpc>
                          <a:spcPct val="107000"/>
                        </a:lnSpc>
                        <a:spcBef>
                          <a:spcPts val="0"/>
                        </a:spcBef>
                        <a:spcAft>
                          <a:spcPts val="0"/>
                        </a:spcAft>
                      </a:pPr>
                      <a:endParaRPr lang="en-US" sz="1600" kern="100">
                        <a:solidFill>
                          <a:schemeClr val="tx1"/>
                        </a:solidFill>
                        <a:effectLst/>
                        <a:latin typeface="Calibri"/>
                        <a:ea typeface="Calibri" panose="020F0502020204030204" pitchFamily="34" charset="0"/>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38531505"/>
                  </a:ext>
                </a:extLst>
              </a:tr>
              <a:tr h="0">
                <a:tc>
                  <a:txBody>
                    <a:bodyPr/>
                    <a:lstStyle/>
                    <a:p>
                      <a:pPr marL="0" marR="0" algn="ctr">
                        <a:lnSpc>
                          <a:spcPct val="107000"/>
                        </a:lnSpc>
                        <a:spcBef>
                          <a:spcPts val="0"/>
                        </a:spcBef>
                        <a:spcAft>
                          <a:spcPts val="0"/>
                        </a:spcAft>
                      </a:pPr>
                      <a:endParaRPr lang="en-US" sz="1600" kern="100">
                        <a:solidFill>
                          <a:schemeClr val="tx1"/>
                        </a:solidFill>
                        <a:effectLst/>
                        <a:highlight>
                          <a:srgbClr val="FFCCFF"/>
                        </a:highlight>
                        <a:latin typeface="Calibri"/>
                        <a:ea typeface="Calibri" panose="020F0502020204030204" pitchFamily="34" charset="0"/>
                        <a:cs typeface="Times New Roman"/>
                      </a:endParaRPr>
                    </a:p>
                    <a:p>
                      <a:pPr marL="0" marR="0" algn="ctr">
                        <a:lnSpc>
                          <a:spcPct val="107000"/>
                        </a:lnSpc>
                        <a:spcBef>
                          <a:spcPts val="0"/>
                        </a:spcBef>
                        <a:spcAft>
                          <a:spcPts val="0"/>
                        </a:spcAft>
                      </a:pPr>
                      <a:r>
                        <a:rPr lang="en-US" sz="1600" kern="100">
                          <a:solidFill>
                            <a:schemeClr val="tx1"/>
                          </a:solidFill>
                          <a:effectLst/>
                          <a:highlight>
                            <a:srgbClr val="FFCCFF"/>
                          </a:highlight>
                          <a:latin typeface="Calibri"/>
                          <a:ea typeface="Calibri" panose="020F0502020204030204" pitchFamily="34" charset="0"/>
                          <a:cs typeface="Times New Roman"/>
                        </a:rPr>
                        <a:t>12:30-1:30</a:t>
                      </a: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CFF"/>
                    </a:solidFill>
                  </a:tcPr>
                </a:tc>
                <a:tc>
                  <a:txBody>
                    <a:bodyPr/>
                    <a:lstStyle/>
                    <a:p>
                      <a:pPr marL="0" marR="0" algn="ctr">
                        <a:lnSpc>
                          <a:spcPct val="107000"/>
                        </a:lnSpc>
                        <a:spcBef>
                          <a:spcPts val="0"/>
                        </a:spcBef>
                        <a:spcAft>
                          <a:spcPts val="0"/>
                        </a:spcAft>
                      </a:pPr>
                      <a:endParaRPr lang="en-US" sz="1600" kern="100">
                        <a:solidFill>
                          <a:schemeClr val="tx1"/>
                        </a:solidFill>
                        <a:effectLst/>
                        <a:highlight>
                          <a:srgbClr val="FFCCFF"/>
                        </a:highlight>
                        <a:latin typeface="Calibri"/>
                        <a:ea typeface="Calibri" panose="020F0502020204030204" pitchFamily="34" charset="0"/>
                        <a:cs typeface="Times New Roman"/>
                      </a:endParaRPr>
                    </a:p>
                    <a:p>
                      <a:pPr marL="0" marR="0" algn="ctr">
                        <a:lnSpc>
                          <a:spcPct val="107000"/>
                        </a:lnSpc>
                        <a:spcBef>
                          <a:spcPts val="0"/>
                        </a:spcBef>
                        <a:spcAft>
                          <a:spcPts val="0"/>
                        </a:spcAft>
                      </a:pPr>
                      <a:r>
                        <a:rPr lang="en-US" sz="1600" kern="100">
                          <a:solidFill>
                            <a:schemeClr val="tx1"/>
                          </a:solidFill>
                          <a:effectLst/>
                          <a:highlight>
                            <a:srgbClr val="FFCCFF"/>
                          </a:highlight>
                          <a:latin typeface="Calibri"/>
                          <a:ea typeface="Calibri" panose="020F0502020204030204" pitchFamily="34" charset="0"/>
                          <a:cs typeface="Times New Roman"/>
                        </a:rPr>
                        <a:t>Specials</a:t>
                      </a:r>
                    </a:p>
                    <a:p>
                      <a:pPr marL="0" marR="0" algn="ctr">
                        <a:lnSpc>
                          <a:spcPct val="107000"/>
                        </a:lnSpc>
                        <a:spcBef>
                          <a:spcPts val="0"/>
                        </a:spcBef>
                        <a:spcAft>
                          <a:spcPts val="0"/>
                        </a:spcAft>
                      </a:pPr>
                      <a:endParaRPr lang="en-US" sz="1600" kern="100">
                        <a:solidFill>
                          <a:schemeClr val="tx1"/>
                        </a:solidFill>
                        <a:effectLst/>
                        <a:highlight>
                          <a:srgbClr val="FFCCFF"/>
                        </a:highlight>
                        <a:latin typeface="Calibri"/>
                        <a:ea typeface="Calibri" panose="020F0502020204030204" pitchFamily="34" charset="0"/>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291096464"/>
                  </a:ext>
                </a:extLst>
              </a:tr>
              <a:tr h="0">
                <a:tc>
                  <a:txBody>
                    <a:bodyPr/>
                    <a:lstStyle/>
                    <a:p>
                      <a:pPr marL="0" marR="0" algn="ctr">
                        <a:lnSpc>
                          <a:spcPct val="107000"/>
                        </a:lnSpc>
                        <a:spcBef>
                          <a:spcPts val="0"/>
                        </a:spcBef>
                        <a:spcAft>
                          <a:spcPts val="0"/>
                        </a:spcAft>
                      </a:pPr>
                      <a:r>
                        <a:rPr lang="en-US" sz="1600" kern="100">
                          <a:solidFill>
                            <a:schemeClr val="tx1"/>
                          </a:solidFill>
                          <a:effectLst/>
                          <a:latin typeface="Calibri"/>
                          <a:ea typeface="Calibri" panose="020F0502020204030204" pitchFamily="34" charset="0"/>
                          <a:cs typeface="Times New Roman"/>
                        </a:rPr>
                        <a:t>1:30-1:45</a:t>
                      </a: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kern="100">
                          <a:solidFill>
                            <a:schemeClr val="tx1"/>
                          </a:solidFill>
                          <a:effectLst/>
                          <a:latin typeface="Calibri"/>
                          <a:ea typeface="Calibri" panose="020F0502020204030204" pitchFamily="34" charset="0"/>
                          <a:cs typeface="Times New Roman"/>
                        </a:rPr>
                        <a:t>snack</a:t>
                      </a: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75928330"/>
                  </a:ext>
                </a:extLst>
              </a:tr>
              <a:tr h="0">
                <a:tc>
                  <a:txBody>
                    <a:bodyPr/>
                    <a:lstStyle/>
                    <a:p>
                      <a:pPr marL="0" marR="0" algn="ctr">
                        <a:lnSpc>
                          <a:spcPct val="107000"/>
                        </a:lnSpc>
                        <a:spcBef>
                          <a:spcPts val="0"/>
                        </a:spcBef>
                        <a:spcAft>
                          <a:spcPts val="0"/>
                        </a:spcAft>
                      </a:pPr>
                      <a:endParaRPr lang="en-US" sz="1600" kern="100">
                        <a:solidFill>
                          <a:schemeClr val="tx1"/>
                        </a:solidFill>
                        <a:effectLst/>
                        <a:highlight>
                          <a:srgbClr val="E2EFD9"/>
                        </a:highlight>
                        <a:latin typeface="Calibri"/>
                        <a:ea typeface="Calibri" panose="020F0502020204030204" pitchFamily="34" charset="0"/>
                        <a:cs typeface="Times New Roman"/>
                      </a:endParaRPr>
                    </a:p>
                    <a:p>
                      <a:pPr marL="0" marR="0" algn="ctr">
                        <a:lnSpc>
                          <a:spcPct val="107000"/>
                        </a:lnSpc>
                        <a:spcBef>
                          <a:spcPts val="0"/>
                        </a:spcBef>
                        <a:spcAft>
                          <a:spcPts val="0"/>
                        </a:spcAft>
                      </a:pPr>
                      <a:r>
                        <a:rPr lang="en-US" sz="1600" kern="100">
                          <a:solidFill>
                            <a:schemeClr val="tx1"/>
                          </a:solidFill>
                          <a:effectLst/>
                          <a:highlight>
                            <a:srgbClr val="E2EFD9"/>
                          </a:highlight>
                          <a:latin typeface="Calibri"/>
                          <a:ea typeface="Calibri" panose="020F0502020204030204" pitchFamily="34" charset="0"/>
                          <a:cs typeface="Times New Roman"/>
                        </a:rPr>
                        <a:t>1:45-2:45</a:t>
                      </a: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07000"/>
                        </a:lnSpc>
                        <a:spcBef>
                          <a:spcPts val="0"/>
                        </a:spcBef>
                        <a:spcAft>
                          <a:spcPts val="0"/>
                        </a:spcAft>
                      </a:pPr>
                      <a:endParaRPr lang="en-US" sz="1600" kern="100">
                        <a:solidFill>
                          <a:schemeClr val="tx1"/>
                        </a:solidFill>
                        <a:effectLst/>
                        <a:highlight>
                          <a:srgbClr val="E2EFD9"/>
                        </a:highlight>
                        <a:latin typeface="Calibri"/>
                        <a:ea typeface="Calibri" panose="020F0502020204030204" pitchFamily="34" charset="0"/>
                        <a:cs typeface="Times New Roman"/>
                      </a:endParaRPr>
                    </a:p>
                    <a:p>
                      <a:pPr marL="0" marR="0" algn="ctr">
                        <a:lnSpc>
                          <a:spcPct val="107000"/>
                        </a:lnSpc>
                        <a:spcBef>
                          <a:spcPts val="0"/>
                        </a:spcBef>
                        <a:spcAft>
                          <a:spcPts val="0"/>
                        </a:spcAft>
                      </a:pPr>
                      <a:r>
                        <a:rPr lang="en-US" sz="1600" kern="100">
                          <a:solidFill>
                            <a:schemeClr val="tx1"/>
                          </a:solidFill>
                          <a:effectLst/>
                          <a:highlight>
                            <a:srgbClr val="E2EFD9"/>
                          </a:highlight>
                          <a:latin typeface="Calibri"/>
                          <a:ea typeface="Calibri" panose="020F0502020204030204" pitchFamily="34" charset="0"/>
                          <a:cs typeface="Times New Roman"/>
                        </a:rPr>
                        <a:t>Science/ Social studies</a:t>
                      </a:r>
                    </a:p>
                    <a:p>
                      <a:pPr marL="0" marR="0" algn="ctr">
                        <a:lnSpc>
                          <a:spcPct val="107000"/>
                        </a:lnSpc>
                        <a:spcBef>
                          <a:spcPts val="0"/>
                        </a:spcBef>
                        <a:spcAft>
                          <a:spcPts val="0"/>
                        </a:spcAft>
                      </a:pPr>
                      <a:endParaRPr lang="en-US" sz="1600" kern="100">
                        <a:solidFill>
                          <a:schemeClr val="tx1"/>
                        </a:solidFill>
                        <a:effectLst/>
                        <a:highlight>
                          <a:srgbClr val="E2EFD9"/>
                        </a:highlight>
                        <a:latin typeface="Calibri"/>
                        <a:ea typeface="Calibri" panose="020F0502020204030204" pitchFamily="34" charset="0"/>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2239664308"/>
                  </a:ext>
                </a:extLst>
              </a:tr>
              <a:tr h="0">
                <a:tc>
                  <a:txBody>
                    <a:bodyPr/>
                    <a:lstStyle/>
                    <a:p>
                      <a:pPr marL="0" marR="0" algn="ctr">
                        <a:lnSpc>
                          <a:spcPct val="107000"/>
                        </a:lnSpc>
                        <a:spcBef>
                          <a:spcPts val="0"/>
                        </a:spcBef>
                        <a:spcAft>
                          <a:spcPts val="0"/>
                        </a:spcAft>
                      </a:pPr>
                      <a:r>
                        <a:rPr lang="en-US" sz="1600" kern="100">
                          <a:solidFill>
                            <a:schemeClr val="tx1"/>
                          </a:solidFill>
                          <a:effectLst/>
                          <a:latin typeface="Calibri"/>
                          <a:ea typeface="Calibri" panose="020F0502020204030204" pitchFamily="34" charset="0"/>
                          <a:cs typeface="Times New Roman"/>
                        </a:rPr>
                        <a:t>2:45 – 3:00</a:t>
                      </a: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kern="100">
                          <a:solidFill>
                            <a:schemeClr val="tx1"/>
                          </a:solidFill>
                          <a:effectLst/>
                          <a:latin typeface="Calibri"/>
                          <a:ea typeface="Calibri" panose="020F0502020204030204" pitchFamily="34" charset="0"/>
                          <a:cs typeface="Times New Roman"/>
                        </a:rPr>
                        <a:t>Pack-up</a:t>
                      </a: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9910110"/>
                  </a:ext>
                </a:extLst>
              </a:tr>
            </a:tbl>
          </a:graphicData>
        </a:graphic>
      </p:graphicFrame>
      <p:sp>
        <p:nvSpPr>
          <p:cNvPr id="19" name="Oval 18">
            <a:extLst>
              <a:ext uri="{FF2B5EF4-FFF2-40B4-BE49-F238E27FC236}">
                <a16:creationId xmlns:a16="http://schemas.microsoft.com/office/drawing/2014/main" id="{B02A78D6-B19A-8B35-16ED-68032379D225}"/>
              </a:ext>
            </a:extLst>
          </p:cNvPr>
          <p:cNvSpPr/>
          <p:nvPr/>
        </p:nvSpPr>
        <p:spPr>
          <a:xfrm>
            <a:off x="3777198" y="5427357"/>
            <a:ext cx="4869735" cy="82760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4A0D26B-053E-A6F2-C374-A2B46E5D4F67}"/>
              </a:ext>
            </a:extLst>
          </p:cNvPr>
          <p:cNvSpPr/>
          <p:nvPr/>
        </p:nvSpPr>
        <p:spPr>
          <a:xfrm>
            <a:off x="3731781" y="2012432"/>
            <a:ext cx="4869735" cy="1523999"/>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3906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8CB26B-7FC1-B969-624E-597943E3CAE1}"/>
              </a:ext>
            </a:extLst>
          </p:cNvPr>
          <p:cNvPicPr>
            <a:picLocks noChangeAspect="1"/>
          </p:cNvPicPr>
          <p:nvPr/>
        </p:nvPicPr>
        <p:blipFill>
          <a:blip r:embed="rId5"/>
          <a:srcRect/>
          <a:stretch/>
        </p:blipFill>
        <p:spPr>
          <a:xfrm>
            <a:off x="12634" y="0"/>
            <a:ext cx="12185982" cy="6857999"/>
          </a:xfrm>
          <a:prstGeom prst="rect">
            <a:avLst/>
          </a:prstGeom>
        </p:spPr>
      </p:pic>
      <p:pic>
        <p:nvPicPr>
          <p:cNvPr id="2" name="Ada's Tomato problem">
            <a:hlinkClick r:id="" action="ppaction://media"/>
            <a:extLst>
              <a:ext uri="{FF2B5EF4-FFF2-40B4-BE49-F238E27FC236}">
                <a16:creationId xmlns:a16="http://schemas.microsoft.com/office/drawing/2014/main" id="{E2D56E1B-2E66-9A94-3263-FFBC67F3A0D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90500"/>
            <a:ext cx="12192000" cy="6477000"/>
          </a:xfrm>
          <a:prstGeom prst="rect">
            <a:avLst/>
          </a:prstGeom>
        </p:spPr>
      </p:pic>
    </p:spTree>
    <p:extLst>
      <p:ext uri="{BB962C8B-B14F-4D97-AF65-F5344CB8AC3E}">
        <p14:creationId xmlns:p14="http://schemas.microsoft.com/office/powerpoint/2010/main" val="3992441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A5D4411-7EF3-B05F-01F8-767D060F041D}"/>
              </a:ext>
            </a:extLst>
          </p:cNvPr>
          <p:cNvSpPr>
            <a:spLocks noGrp="1"/>
          </p:cNvSpPr>
          <p:nvPr>
            <p:ph type="sldNum" sz="quarter" idx="12"/>
          </p:nvPr>
        </p:nvSpPr>
        <p:spPr/>
        <p:txBody>
          <a:bodyPr/>
          <a:lstStyle/>
          <a:p>
            <a:fld id="{43F7BF45-F8AA-7843-BEED-8312BECC7168}" type="slidenum">
              <a:rPr lang="en-US" smtClean="0"/>
              <a:pPr/>
              <a:t>6</a:t>
            </a:fld>
            <a:endParaRPr lang="en-US"/>
          </a:p>
        </p:txBody>
      </p:sp>
      <p:pic>
        <p:nvPicPr>
          <p:cNvPr id="7" name="Picture 6">
            <a:extLst>
              <a:ext uri="{FF2B5EF4-FFF2-40B4-BE49-F238E27FC236}">
                <a16:creationId xmlns:a16="http://schemas.microsoft.com/office/drawing/2014/main" id="{35FD5C24-5D6B-6B9E-3A50-2E96892D2C02}"/>
              </a:ext>
            </a:extLst>
          </p:cNvPr>
          <p:cNvPicPr>
            <a:picLocks noChangeAspect="1"/>
          </p:cNvPicPr>
          <p:nvPr/>
        </p:nvPicPr>
        <p:blipFill>
          <a:blip r:embed="rId3"/>
          <a:stretch>
            <a:fillRect/>
          </a:stretch>
        </p:blipFill>
        <p:spPr>
          <a:xfrm>
            <a:off x="2873175" y="103468"/>
            <a:ext cx="5329119" cy="6845971"/>
          </a:xfrm>
          <a:prstGeom prst="rect">
            <a:avLst/>
          </a:prstGeom>
        </p:spPr>
      </p:pic>
    </p:spTree>
    <p:extLst>
      <p:ext uri="{BB962C8B-B14F-4D97-AF65-F5344CB8AC3E}">
        <p14:creationId xmlns:p14="http://schemas.microsoft.com/office/powerpoint/2010/main" val="913687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634BA9A-3EC9-6BEE-05FC-B92954D292DC}"/>
              </a:ext>
            </a:extLst>
          </p:cNvPr>
          <p:cNvSpPr txBox="1"/>
          <p:nvPr/>
        </p:nvSpPr>
        <p:spPr>
          <a:xfrm>
            <a:off x="1252726" y="185217"/>
            <a:ext cx="1059789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kern="0">
                <a:latin typeface="Calibri" panose="020F0502020204030204" pitchFamily="34" charset="0"/>
                <a:ea typeface="Times New Roman" panose="02020603050405020304" pitchFamily="18" charset="0"/>
              </a:rPr>
              <a:t>R</a:t>
            </a:r>
            <a:r>
              <a:rPr lang="en-US" sz="3200" kern="0">
                <a:effectLst/>
                <a:latin typeface="Calibri" panose="020F0502020204030204" pitchFamily="34" charset="0"/>
                <a:ea typeface="Times New Roman" panose="02020603050405020304" pitchFamily="18" charset="0"/>
              </a:rPr>
              <a:t>eading, writing, and speaking </a:t>
            </a:r>
            <a:r>
              <a:rPr lang="en-US" sz="3200" b="1" kern="0">
                <a:effectLst/>
                <a:latin typeface="Calibri" panose="020F0502020204030204" pitchFamily="34" charset="0"/>
                <a:ea typeface="Times New Roman" panose="02020603050405020304" pitchFamily="18" charset="0"/>
              </a:rPr>
              <a:t>for purpose</a:t>
            </a:r>
            <a:r>
              <a:rPr lang="en-US" sz="3200" kern="0">
                <a:effectLst/>
                <a:latin typeface="Calibri" panose="020F0502020204030204" pitchFamily="34" charset="0"/>
                <a:ea typeface="Times New Roman" panose="02020603050405020304" pitchFamily="18" charset="0"/>
              </a:rPr>
              <a:t> </a:t>
            </a:r>
            <a:endParaRPr kumimoji="0" lang="en-US" sz="3200" b="1" i="0" u="none" strike="noStrike" kern="1200" cap="none" spc="0" normalizeH="0" baseline="0" noProof="0">
              <a:ln>
                <a:noFill/>
              </a:ln>
              <a:solidFill>
                <a:srgbClr val="000000"/>
              </a:solidFill>
              <a:effectLst/>
              <a:uLnTx/>
              <a:uFillTx/>
              <a:latin typeface="Minion Pro"/>
              <a:ea typeface="+mn-ea"/>
              <a:cs typeface="+mn-cs"/>
            </a:endParaRPr>
          </a:p>
        </p:txBody>
      </p:sp>
      <p:pic>
        <p:nvPicPr>
          <p:cNvPr id="3" name="Picture 2">
            <a:extLst>
              <a:ext uri="{FF2B5EF4-FFF2-40B4-BE49-F238E27FC236}">
                <a16:creationId xmlns:a16="http://schemas.microsoft.com/office/drawing/2014/main" id="{B460DB16-2D16-E153-162D-B90B87CF9041}"/>
              </a:ext>
            </a:extLst>
          </p:cNvPr>
          <p:cNvPicPr>
            <a:picLocks noChangeAspect="1"/>
          </p:cNvPicPr>
          <p:nvPr/>
        </p:nvPicPr>
        <p:blipFill>
          <a:blip r:embed="rId3"/>
          <a:stretch>
            <a:fillRect/>
          </a:stretch>
        </p:blipFill>
        <p:spPr>
          <a:xfrm>
            <a:off x="1252726" y="884478"/>
            <a:ext cx="3473278" cy="4421822"/>
          </a:xfrm>
          <a:prstGeom prst="rect">
            <a:avLst/>
          </a:prstGeom>
        </p:spPr>
      </p:pic>
      <p:pic>
        <p:nvPicPr>
          <p:cNvPr id="8" name="Picture 7">
            <a:extLst>
              <a:ext uri="{FF2B5EF4-FFF2-40B4-BE49-F238E27FC236}">
                <a16:creationId xmlns:a16="http://schemas.microsoft.com/office/drawing/2014/main" id="{22A7F94C-291A-5A8F-B340-9141A5602299}"/>
              </a:ext>
            </a:extLst>
          </p:cNvPr>
          <p:cNvPicPr>
            <a:picLocks noChangeAspect="1"/>
          </p:cNvPicPr>
          <p:nvPr/>
        </p:nvPicPr>
        <p:blipFill>
          <a:blip r:embed="rId4"/>
          <a:stretch>
            <a:fillRect/>
          </a:stretch>
        </p:blipFill>
        <p:spPr>
          <a:xfrm>
            <a:off x="4897330" y="884478"/>
            <a:ext cx="4169668" cy="5314060"/>
          </a:xfrm>
          <a:prstGeom prst="rect">
            <a:avLst/>
          </a:prstGeom>
        </p:spPr>
      </p:pic>
    </p:spTree>
    <p:extLst>
      <p:ext uri="{BB962C8B-B14F-4D97-AF65-F5344CB8AC3E}">
        <p14:creationId xmlns:p14="http://schemas.microsoft.com/office/powerpoint/2010/main" val="1077202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7D2EA-5F47-0B9E-F28D-577BCEB274EB}"/>
              </a:ext>
            </a:extLst>
          </p:cNvPr>
          <p:cNvSpPr>
            <a:spLocks noGrp="1"/>
          </p:cNvSpPr>
          <p:nvPr>
            <p:ph type="title"/>
          </p:nvPr>
        </p:nvSpPr>
        <p:spPr>
          <a:xfrm>
            <a:off x="1148316" y="265205"/>
            <a:ext cx="8054050" cy="831663"/>
          </a:xfrm>
        </p:spPr>
        <p:txBody>
          <a:bodyPr>
            <a:normAutofit fontScale="90000"/>
          </a:bodyPr>
          <a:lstStyle/>
          <a:p>
            <a:r>
              <a:rPr lang="en-US"/>
              <a:t>Tips for using text to help explain a phenomenon or solve a problem</a:t>
            </a:r>
          </a:p>
        </p:txBody>
      </p:sp>
      <p:sp>
        <p:nvSpPr>
          <p:cNvPr id="3" name="Content Placeholder 2">
            <a:extLst>
              <a:ext uri="{FF2B5EF4-FFF2-40B4-BE49-F238E27FC236}">
                <a16:creationId xmlns:a16="http://schemas.microsoft.com/office/drawing/2014/main" id="{3C0D047A-9E78-1CBF-7F18-367E0710F00E}"/>
              </a:ext>
            </a:extLst>
          </p:cNvPr>
          <p:cNvSpPr>
            <a:spLocks noGrp="1"/>
          </p:cNvSpPr>
          <p:nvPr>
            <p:ph idx="1"/>
          </p:nvPr>
        </p:nvSpPr>
        <p:spPr/>
        <p:txBody>
          <a:bodyPr vert="horz" lIns="91440" tIns="45720" rIns="91440" bIns="45720" rtlCol="0" anchor="t">
            <a:normAutofit/>
          </a:bodyPr>
          <a:lstStyle/>
          <a:p>
            <a:pPr marL="1828800" lvl="4" indent="0">
              <a:buNone/>
            </a:pPr>
            <a:endParaRPr lang="en-US"/>
          </a:p>
          <a:p>
            <a:r>
              <a:rPr lang="en-US"/>
              <a:t>Introduce the text as informational text</a:t>
            </a:r>
          </a:p>
          <a:p>
            <a:r>
              <a:rPr lang="en-US"/>
              <a:t>Flip through the story to look at titles, illustrations, and captions – make predictions about what the reading will be about and maybe how it could help explain the phenomenon or solve the problem</a:t>
            </a:r>
          </a:p>
          <a:p>
            <a:r>
              <a:rPr lang="en-US"/>
              <a:t>Read twice! Many options:</a:t>
            </a:r>
          </a:p>
          <a:p>
            <a:pPr lvl="1">
              <a:buFont typeface="Courier New" panose="020B0604020202020204" pitchFamily="34" charset="0"/>
              <a:buChar char="o"/>
            </a:pPr>
            <a:r>
              <a:rPr lang="en-US"/>
              <a:t>Teacher reads aloud</a:t>
            </a:r>
          </a:p>
          <a:p>
            <a:pPr lvl="1">
              <a:buFont typeface="Courier New" panose="020B0604020202020204" pitchFamily="34" charset="0"/>
              <a:buChar char="o"/>
            </a:pPr>
            <a:r>
              <a:rPr lang="en-US"/>
              <a:t>Students skim to look for important sections</a:t>
            </a:r>
          </a:p>
          <a:p>
            <a:pPr lvl="1">
              <a:buFont typeface="Courier New" panose="020B0604020202020204" pitchFamily="34" charset="0"/>
              <a:buChar char="o"/>
            </a:pPr>
            <a:r>
              <a:rPr lang="en-US"/>
              <a:t>Close read</a:t>
            </a:r>
          </a:p>
          <a:p>
            <a:pPr lvl="1">
              <a:buFont typeface="Courier New" panose="020B0604020202020204" pitchFamily="34" charset="0"/>
              <a:buChar char="o"/>
            </a:pPr>
            <a:r>
              <a:rPr lang="en-US"/>
              <a:t>Pair read</a:t>
            </a:r>
          </a:p>
          <a:p>
            <a:r>
              <a:rPr lang="en-US"/>
              <a:t>Copy the reading so students can annotate it or have students use sticky notes to label important parts.</a:t>
            </a:r>
          </a:p>
          <a:p>
            <a:endParaRPr lang="en-US"/>
          </a:p>
        </p:txBody>
      </p:sp>
      <p:sp>
        <p:nvSpPr>
          <p:cNvPr id="4" name="Slide Number Placeholder 3">
            <a:extLst>
              <a:ext uri="{FF2B5EF4-FFF2-40B4-BE49-F238E27FC236}">
                <a16:creationId xmlns:a16="http://schemas.microsoft.com/office/drawing/2014/main" id="{2B2653F0-F64A-3BB4-38A8-03212CF7DE23}"/>
              </a:ext>
            </a:extLst>
          </p:cNvPr>
          <p:cNvSpPr>
            <a:spLocks noGrp="1"/>
          </p:cNvSpPr>
          <p:nvPr>
            <p:ph type="sldNum" sz="quarter" idx="12"/>
          </p:nvPr>
        </p:nvSpPr>
        <p:spPr/>
        <p:txBody>
          <a:bodyPr/>
          <a:lstStyle/>
          <a:p>
            <a:fld id="{43F7BF45-F8AA-7843-BEED-8312BECC7168}" type="slidenum">
              <a:rPr lang="en-US" smtClean="0"/>
              <a:pPr/>
              <a:t>8</a:t>
            </a:fld>
            <a:endParaRPr lang="en-US"/>
          </a:p>
        </p:txBody>
      </p:sp>
    </p:spTree>
    <p:extLst>
      <p:ext uri="{BB962C8B-B14F-4D97-AF65-F5344CB8AC3E}">
        <p14:creationId xmlns:p14="http://schemas.microsoft.com/office/powerpoint/2010/main" val="150174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60DB16-2D16-E153-162D-B90B87CF9041}"/>
              </a:ext>
            </a:extLst>
          </p:cNvPr>
          <p:cNvPicPr>
            <a:picLocks noChangeAspect="1"/>
          </p:cNvPicPr>
          <p:nvPr/>
        </p:nvPicPr>
        <p:blipFill>
          <a:blip r:embed="rId2"/>
          <a:stretch>
            <a:fillRect/>
          </a:stretch>
        </p:blipFill>
        <p:spPr>
          <a:xfrm>
            <a:off x="0" y="62524"/>
            <a:ext cx="1893939" cy="2411169"/>
          </a:xfrm>
          <a:prstGeom prst="rect">
            <a:avLst/>
          </a:prstGeom>
        </p:spPr>
      </p:pic>
      <p:pic>
        <p:nvPicPr>
          <p:cNvPr id="8" name="Picture 7">
            <a:extLst>
              <a:ext uri="{FF2B5EF4-FFF2-40B4-BE49-F238E27FC236}">
                <a16:creationId xmlns:a16="http://schemas.microsoft.com/office/drawing/2014/main" id="{22A7F94C-291A-5A8F-B340-9141A5602299}"/>
              </a:ext>
            </a:extLst>
          </p:cNvPr>
          <p:cNvPicPr>
            <a:picLocks noChangeAspect="1"/>
          </p:cNvPicPr>
          <p:nvPr/>
        </p:nvPicPr>
        <p:blipFill>
          <a:blip r:embed="rId3"/>
          <a:stretch>
            <a:fillRect/>
          </a:stretch>
        </p:blipFill>
        <p:spPr>
          <a:xfrm>
            <a:off x="7871531" y="297336"/>
            <a:ext cx="4169668" cy="5314060"/>
          </a:xfrm>
          <a:prstGeom prst="rect">
            <a:avLst/>
          </a:prstGeom>
        </p:spPr>
      </p:pic>
      <p:pic>
        <p:nvPicPr>
          <p:cNvPr id="4" name="Picture 3">
            <a:extLst>
              <a:ext uri="{FF2B5EF4-FFF2-40B4-BE49-F238E27FC236}">
                <a16:creationId xmlns:a16="http://schemas.microsoft.com/office/drawing/2014/main" id="{FB310A99-ADB3-2CB6-BE06-1E504164AF35}"/>
              </a:ext>
            </a:extLst>
          </p:cNvPr>
          <p:cNvPicPr>
            <a:picLocks noChangeAspect="1"/>
          </p:cNvPicPr>
          <p:nvPr/>
        </p:nvPicPr>
        <p:blipFill>
          <a:blip r:embed="rId4"/>
          <a:stretch>
            <a:fillRect/>
          </a:stretch>
        </p:blipFill>
        <p:spPr>
          <a:xfrm>
            <a:off x="1893938" y="62524"/>
            <a:ext cx="5118309" cy="6521156"/>
          </a:xfrm>
          <a:prstGeom prst="rect">
            <a:avLst/>
          </a:prstGeom>
        </p:spPr>
      </p:pic>
    </p:spTree>
    <p:extLst>
      <p:ext uri="{BB962C8B-B14F-4D97-AF65-F5344CB8AC3E}">
        <p14:creationId xmlns:p14="http://schemas.microsoft.com/office/powerpoint/2010/main" val="1821397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1_Office Theme">
  <a:themeElements>
    <a:clrScheme name="SFTC">
      <a:dk1>
        <a:srgbClr val="000000"/>
      </a:dk1>
      <a:lt1>
        <a:srgbClr val="FFFFFF"/>
      </a:lt1>
      <a:dk2>
        <a:srgbClr val="44546A"/>
      </a:dk2>
      <a:lt2>
        <a:srgbClr val="E7E6E6"/>
      </a:lt2>
      <a:accent1>
        <a:srgbClr val="009CDE"/>
      </a:accent1>
      <a:accent2>
        <a:srgbClr val="FFCD00"/>
      </a:accent2>
      <a:accent3>
        <a:srgbClr val="002454"/>
      </a:accent3>
      <a:accent4>
        <a:srgbClr val="165C7D"/>
      </a:accent4>
      <a:accent5>
        <a:srgbClr val="74D1EA"/>
      </a:accent5>
      <a:accent6>
        <a:srgbClr val="E87722"/>
      </a:accent6>
      <a:hlink>
        <a:srgbClr val="0563C1"/>
      </a:hlink>
      <a:folHlink>
        <a:srgbClr val="954F72"/>
      </a:folHlink>
    </a:clrScheme>
    <a:fontScheme name="Custom 1">
      <a:majorFont>
        <a:latin typeface="Minion Pro"/>
        <a:ea typeface=""/>
        <a:cs typeface=""/>
      </a:majorFont>
      <a:minorFont>
        <a:latin typeface="Minion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B758F823BEF0D489A3928B6D7B31402" ma:contentTypeVersion="18" ma:contentTypeDescription="Create a new document." ma:contentTypeScope="" ma:versionID="8974518160c8c06b84eb46f962c72e37">
  <xsd:schema xmlns:xsd="http://www.w3.org/2001/XMLSchema" xmlns:xs="http://www.w3.org/2001/XMLSchema" xmlns:p="http://schemas.microsoft.com/office/2006/metadata/properties" xmlns:ns2="ef6d8fe0-f045-4c6e-b63e-acad0ef05447" xmlns:ns3="706daae1-b6e6-4c62-8ed7-a44b3eddea5b" targetNamespace="http://schemas.microsoft.com/office/2006/metadata/properties" ma:root="true" ma:fieldsID="e140ee9926df3506dfabd75f0b4b6a49" ns2:_="" ns3:_="">
    <xsd:import namespace="ef6d8fe0-f045-4c6e-b63e-acad0ef05447"/>
    <xsd:import namespace="706daae1-b6e6-4c62-8ed7-a44b3eddea5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6d8fe0-f045-4c6e-b63e-acad0ef054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5ac6473-5b85-4a81-960e-9da843bcb38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06daae1-b6e6-4c62-8ed7-a44b3eddea5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e5a5bd1-6904-45cb-b8b6-53e9c24415f1}" ma:internalName="TaxCatchAll" ma:showField="CatchAllData" ma:web="706daae1-b6e6-4c62-8ed7-a44b3eddea5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06daae1-b6e6-4c62-8ed7-a44b3eddea5b" xsi:nil="true"/>
    <lcf76f155ced4ddcb4097134ff3c332f xmlns="ef6d8fe0-f045-4c6e-b63e-acad0ef0544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A5166A6-8EDC-4FAE-8FCD-CF0A6EDCF829}"/>
</file>

<file path=customXml/itemProps2.xml><?xml version="1.0" encoding="utf-8"?>
<ds:datastoreItem xmlns:ds="http://schemas.openxmlformats.org/officeDocument/2006/customXml" ds:itemID="{FA17E353-37D8-4B61-B469-96AD0B885863}"/>
</file>

<file path=customXml/itemProps3.xml><?xml version="1.0" encoding="utf-8"?>
<ds:datastoreItem xmlns:ds="http://schemas.openxmlformats.org/officeDocument/2006/customXml" ds:itemID="{17C1860E-FA79-4DC1-825C-6E0DA0E95022}"/>
</file>

<file path=docProps/app.xml><?xml version="1.0" encoding="utf-8"?>
<Properties xmlns="http://schemas.openxmlformats.org/officeDocument/2006/extended-properties" xmlns:vt="http://schemas.openxmlformats.org/officeDocument/2006/docPropsVTypes">
  <TotalTime>1</TotalTime>
  <Words>1986</Words>
  <Application>Microsoft Office PowerPoint</Application>
  <PresentationFormat>Widescreen</PresentationFormat>
  <Paragraphs>189</Paragraphs>
  <Slides>35</Slides>
  <Notes>22</Notes>
  <HiddenSlides>7</HiddenSlides>
  <MMClips>2</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1_Office Theme</vt:lpstr>
      <vt:lpstr>Fusion of Science and Language through Smithsonian Science for the Classroom</vt:lpstr>
      <vt:lpstr>PowerPoint Presentation</vt:lpstr>
      <vt:lpstr>PowerPoint Presentation</vt:lpstr>
      <vt:lpstr>Using ELA time to read and write about science</vt:lpstr>
      <vt:lpstr>PowerPoint Presentation</vt:lpstr>
      <vt:lpstr>PowerPoint Presentation</vt:lpstr>
      <vt:lpstr>PowerPoint Presentation</vt:lpstr>
      <vt:lpstr>Tips for using text to help explain a phenomenon or solve a problem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Tomato Plant Parts</vt:lpstr>
      <vt:lpstr>Why Don't the Plants Grow Tomatoes?</vt:lpstr>
      <vt:lpstr>Students investigate bees and flowers</vt:lpstr>
      <vt:lpstr>PowerPoint Presentation</vt:lpstr>
      <vt:lpstr>Task: Design a Hand Pollinator</vt:lpstr>
      <vt:lpstr>PowerPoint Presentation</vt:lpstr>
      <vt:lpstr>PowerPoint Presentation</vt:lpstr>
      <vt:lpstr>PowerPoint Presentation</vt:lpstr>
      <vt:lpstr>PowerPoint Presentation</vt:lpstr>
      <vt:lpstr>Connection between 2nd grade and 3rd grade modules</vt:lpstr>
      <vt:lpstr>PowerPoint Presentation</vt:lpstr>
      <vt:lpstr>New phenomenon:</vt:lpstr>
      <vt:lpstr>What will happen next?</vt:lpstr>
      <vt:lpstr>PowerPoint Presentation</vt:lpstr>
      <vt:lpstr>PowerPoint Presentation</vt:lpstr>
      <vt:lpstr>Choose an animal to read about:</vt:lpstr>
      <vt:lpstr>Choose an animal to read about:</vt:lpstr>
      <vt:lpstr>More observations!</vt:lpstr>
      <vt:lpstr>Milkweed Bug Life Cycle</vt:lpstr>
      <vt:lpstr>When did students build their literacy skills?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Hoover Herrera</dc:creator>
  <cp:lastModifiedBy>Hoover Herrera</cp:lastModifiedBy>
  <cp:revision>9</cp:revision>
  <dcterms:created xsi:type="dcterms:W3CDTF">2024-01-26T13:54:04Z</dcterms:created>
  <dcterms:modified xsi:type="dcterms:W3CDTF">2024-09-06T16:24:57Z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0x0101009B758F823BEF0D489A3928B6D7B31402</vt:lpwstr>
  </property>
</Properties>
</file>